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a:tcStyle>
        <a:tcBdr/>
        <a:fill>
          <a:solidFill>
            <a:srgbClr val="E9EFF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tif>
</file>

<file path=ppt/media/image3.jpeg>
</file>

<file path=ppt/media/image4.jpeg>
</file>

<file path=ppt/media/image5.png>
</file>

<file path=ppt/media/image6.jpeg>
</file>

<file path=ppt/media/image7.tif>
</file>

<file path=ppt/media/image8.t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25" name="Shape 1425"/>
          <p:cNvSpPr>
            <a:spLocks noGrp="1" noRot="1" noChangeAspect="1"/>
          </p:cNvSpPr>
          <p:nvPr>
            <p:ph type="sldImg"/>
          </p:nvPr>
        </p:nvSpPr>
        <p:spPr>
          <a:xfrm>
            <a:off x="1143000" y="685800"/>
            <a:ext cx="4572000" cy="3429000"/>
          </a:xfrm>
          <a:prstGeom prst="rect">
            <a:avLst/>
          </a:prstGeom>
        </p:spPr>
        <p:txBody>
          <a:bodyPr/>
          <a:lstStyle/>
          <a:p>
            <a:endParaRPr/>
          </a:p>
        </p:txBody>
      </p:sp>
      <p:sp>
        <p:nvSpPr>
          <p:cNvPr id="1426" name="Shape 142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5" name="Shape 1435"/>
          <p:cNvSpPr>
            <a:spLocks noGrp="1" noRot="1" noChangeAspect="1"/>
          </p:cNvSpPr>
          <p:nvPr>
            <p:ph type="sldImg"/>
          </p:nvPr>
        </p:nvSpPr>
        <p:spPr>
          <a:prstGeom prst="rect">
            <a:avLst/>
          </a:prstGeom>
        </p:spPr>
        <p:txBody>
          <a:bodyPr/>
          <a:lstStyle/>
          <a:p>
            <a:endParaRPr/>
          </a:p>
        </p:txBody>
      </p:sp>
      <p:sp>
        <p:nvSpPr>
          <p:cNvPr id="1436" name="Shape 1436"/>
          <p:cNvSpPr>
            <a:spLocks noGrp="1"/>
          </p:cNvSpPr>
          <p:nvPr>
            <p:ph type="body" sz="quarter" idx="1"/>
          </p:nvPr>
        </p:nvSpPr>
        <p:spPr>
          <a:prstGeom prst="rect">
            <a:avLst/>
          </a:prstGeom>
        </p:spPr>
        <p:txBody>
          <a:bodyPr/>
          <a:lstStyle/>
          <a:p>
            <a:r>
              <a:t>Hello, everyone. Thank you for having us. My name is __ and this is my partner ______, </a:t>
            </a:r>
          </a:p>
          <a:p>
            <a:r>
              <a:t>and we're going to do a presentation about Autonomous warfare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9" name="Shape 1459"/>
          <p:cNvSpPr>
            <a:spLocks noGrp="1" noRot="1" noChangeAspect="1"/>
          </p:cNvSpPr>
          <p:nvPr>
            <p:ph type="sldImg"/>
          </p:nvPr>
        </p:nvSpPr>
        <p:spPr>
          <a:prstGeom prst="rect">
            <a:avLst/>
          </a:prstGeom>
        </p:spPr>
        <p:txBody>
          <a:bodyPr/>
          <a:lstStyle/>
          <a:p>
            <a:endParaRPr/>
          </a:p>
        </p:txBody>
      </p:sp>
      <p:sp>
        <p:nvSpPr>
          <p:cNvPr id="1460" name="Shape 1460"/>
          <p:cNvSpPr>
            <a:spLocks noGrp="1"/>
          </p:cNvSpPr>
          <p:nvPr>
            <p:ph type="body" sz="quarter" idx="1"/>
          </p:nvPr>
        </p:nvSpPr>
        <p:spPr>
          <a:prstGeom prst="rect">
            <a:avLst/>
          </a:prstGeom>
        </p:spPr>
        <p:txBody>
          <a:bodyPr/>
          <a:lstStyle/>
          <a:p>
            <a:r>
              <a:t>Let’s begin with the introduction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7" name="Shape 1477"/>
          <p:cNvSpPr>
            <a:spLocks noGrp="1" noRot="1" noChangeAspect="1"/>
          </p:cNvSpPr>
          <p:nvPr>
            <p:ph type="sldImg"/>
          </p:nvPr>
        </p:nvSpPr>
        <p:spPr>
          <a:prstGeom prst="rect">
            <a:avLst/>
          </a:prstGeom>
        </p:spPr>
        <p:txBody>
          <a:bodyPr/>
          <a:lstStyle/>
          <a:p>
            <a:endParaRPr/>
          </a:p>
        </p:txBody>
      </p:sp>
      <p:sp>
        <p:nvSpPr>
          <p:cNvPr id="1478" name="Shape 1478"/>
          <p:cNvSpPr>
            <a:spLocks noGrp="1"/>
          </p:cNvSpPr>
          <p:nvPr>
            <p:ph type="body" sz="quarter" idx="1"/>
          </p:nvPr>
        </p:nvSpPr>
        <p:spPr>
          <a:prstGeom prst="rect">
            <a:avLst/>
          </a:prstGeom>
        </p:spPr>
        <p:txBody>
          <a:bodyPr/>
          <a:lstStyle/>
          <a:p>
            <a:r>
              <a:t>Saudi Arabia:</a:t>
            </a:r>
          </a:p>
          <a:p>
            <a:r>
              <a:t>Yemen’s Houthi rebels were claimed responsible for this sophisticated attack</a:t>
            </a:r>
          </a:p>
          <a:p>
            <a:r>
              <a:t>Twice reduction of the nation’s output of crude oil and natural gas</a:t>
            </a:r>
          </a:p>
          <a:p>
            <a:r>
              <a:t>An increase in global oil prices</a:t>
            </a:r>
          </a:p>
          <a:p>
            <a:endParaRPr/>
          </a:p>
          <a:p>
            <a:endParaRPr/>
          </a:p>
          <a:p>
            <a:endParaRPr/>
          </a:p>
          <a:p>
            <a:endParaRPr/>
          </a:p>
          <a:p>
            <a:r>
              <a:t>Perhaps, they were programmed to attack a precise point of the world’s map whose coordinates were provided</a:t>
            </a:r>
            <a:br/>
            <a:r>
              <a:t>by a satellite positioning system</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4" name="Shape 1514"/>
          <p:cNvSpPr>
            <a:spLocks noGrp="1" noRot="1" noChangeAspect="1"/>
          </p:cNvSpPr>
          <p:nvPr>
            <p:ph type="sldImg"/>
          </p:nvPr>
        </p:nvSpPr>
        <p:spPr>
          <a:prstGeom prst="rect">
            <a:avLst/>
          </a:prstGeom>
        </p:spPr>
        <p:txBody>
          <a:bodyPr/>
          <a:lstStyle/>
          <a:p>
            <a:endParaRPr/>
          </a:p>
        </p:txBody>
      </p:sp>
      <p:sp>
        <p:nvSpPr>
          <p:cNvPr id="1515" name="Shape 1515"/>
          <p:cNvSpPr>
            <a:spLocks noGrp="1"/>
          </p:cNvSpPr>
          <p:nvPr>
            <p:ph type="body" sz="quarter" idx="1"/>
          </p:nvPr>
        </p:nvSpPr>
        <p:spPr>
          <a:prstGeom prst="rect">
            <a:avLst/>
          </a:prstGeom>
        </p:spPr>
        <p:txBody>
          <a:bodyPr/>
          <a:lstStyle/>
          <a:p>
            <a:pPr marL="120315" indent="-120315">
              <a:buSzPct val="100000"/>
              <a:buChar char="-"/>
            </a:pPr>
            <a:r>
              <a:t>In the mid-2000s, U.S. triggered</a:t>
            </a:r>
            <a:br/>
            <a:r>
              <a:t>the development of AWS</a:t>
            </a:r>
          </a:p>
          <a:p>
            <a:pPr marL="120315" indent="-120315">
              <a:buSzPct val="100000"/>
              <a:buChar char="-"/>
            </a:pPr>
            <a:r>
              <a:t>Since that time, every major</a:t>
            </a:r>
            <a:br/>
            <a:r>
              <a:t>power and several lesser ones</a:t>
            </a:r>
            <a:br/>
            <a:r>
              <a:t>have been striving to acquire</a:t>
            </a:r>
            <a:br/>
            <a:r>
              <a:t>these systems</a:t>
            </a:r>
          </a:p>
          <a:p>
            <a:r>
              <a:t>-China, U.S. and Russia are </a:t>
            </a:r>
            <a:br/>
            <a:r>
              <a:t>working on or have already</a:t>
            </a:r>
            <a:br/>
            <a:r>
              <a:t>demonstrated some AWS</a:t>
            </a:r>
          </a:p>
          <a:p>
            <a:r>
              <a:t>- Furthermore, Chine is already </a:t>
            </a:r>
            <a:br/>
            <a:r>
              <a:t>exporting AWS to the Middle East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8" name="Shape 1588"/>
          <p:cNvSpPr>
            <a:spLocks noGrp="1" noRot="1" noChangeAspect="1"/>
          </p:cNvSpPr>
          <p:nvPr>
            <p:ph type="sldImg"/>
          </p:nvPr>
        </p:nvSpPr>
        <p:spPr>
          <a:prstGeom prst="rect">
            <a:avLst/>
          </a:prstGeom>
        </p:spPr>
        <p:txBody>
          <a:bodyPr/>
          <a:lstStyle/>
          <a:p>
            <a:endParaRPr/>
          </a:p>
        </p:txBody>
      </p:sp>
      <p:sp>
        <p:nvSpPr>
          <p:cNvPr id="1589" name="Shape 1589"/>
          <p:cNvSpPr>
            <a:spLocks noGrp="1"/>
          </p:cNvSpPr>
          <p:nvPr>
            <p:ph type="body" sz="quarter" idx="1"/>
          </p:nvPr>
        </p:nvSpPr>
        <p:spPr>
          <a:prstGeom prst="rect">
            <a:avLst/>
          </a:prstGeom>
        </p:spPr>
        <p:txBody>
          <a:bodyPr/>
          <a:lstStyle/>
          <a:p>
            <a:endParaRPr/>
          </a:p>
          <a:p>
            <a:r>
              <a:t>Human’s need more of ‘recharges’</a:t>
            </a:r>
          </a:p>
          <a:p>
            <a:r>
              <a:t>Each warfighter has significantly more violent force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5" name="Shape 1605"/>
          <p:cNvSpPr>
            <a:spLocks noGrp="1" noRot="1" noChangeAspect="1"/>
          </p:cNvSpPr>
          <p:nvPr>
            <p:ph type="sldImg"/>
          </p:nvPr>
        </p:nvSpPr>
        <p:spPr>
          <a:prstGeom prst="rect">
            <a:avLst/>
          </a:prstGeom>
        </p:spPr>
        <p:txBody>
          <a:bodyPr/>
          <a:lstStyle/>
          <a:p>
            <a:endParaRPr/>
          </a:p>
        </p:txBody>
      </p:sp>
      <p:sp>
        <p:nvSpPr>
          <p:cNvPr id="1606" name="Shape 1606"/>
          <p:cNvSpPr>
            <a:spLocks noGrp="1"/>
          </p:cNvSpPr>
          <p:nvPr>
            <p:ph type="body" sz="quarter" idx="1"/>
          </p:nvPr>
        </p:nvSpPr>
        <p:spPr>
          <a:prstGeom prst="rect">
            <a:avLst/>
          </a:prstGeom>
        </p:spPr>
        <p:txBody>
          <a:bodyPr/>
          <a:lstStyle/>
          <a:p>
            <a:r>
              <a:t>At the same time, roboticists criticize that approach claiming it blind and blinkered.</a:t>
            </a:r>
            <a:br/>
            <a:r>
              <a:t>They team up to nongovernmental organizations to form the Campaign to Stop Killer Robots in order to persuade United Nations to negotiate the legality of AWS without meaningful human control</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0" name="Shape 1630"/>
          <p:cNvSpPr>
            <a:spLocks noGrp="1" noRot="1" noChangeAspect="1"/>
          </p:cNvSpPr>
          <p:nvPr>
            <p:ph type="sldImg"/>
          </p:nvPr>
        </p:nvSpPr>
        <p:spPr>
          <a:prstGeom prst="rect">
            <a:avLst/>
          </a:prstGeom>
        </p:spPr>
        <p:txBody>
          <a:bodyPr/>
          <a:lstStyle/>
          <a:p>
            <a:endParaRPr/>
          </a:p>
        </p:txBody>
      </p:sp>
      <p:sp>
        <p:nvSpPr>
          <p:cNvPr id="1631" name="Shape 1631"/>
          <p:cNvSpPr>
            <a:spLocks noGrp="1"/>
          </p:cNvSpPr>
          <p:nvPr>
            <p:ph type="body" sz="quarter" idx="1"/>
          </p:nvPr>
        </p:nvSpPr>
        <p:spPr>
          <a:prstGeom prst="rect">
            <a:avLst/>
          </a:prstGeom>
        </p:spPr>
        <p:txBody>
          <a:bodyPr/>
          <a:lstStyle/>
          <a:p>
            <a:r>
              <a:t>The letter has an impressive list of signatories, including Elon Musk (inventor and founder of Tesla),</a:t>
            </a:r>
            <a:br/>
            <a:r>
              <a:t>Steve Wozniak (cofounder of Apple), and Noam Chomsky (Massachusetts Institute of Technology), </a:t>
            </a:r>
            <a:br/>
            <a:r>
              <a:t>among others..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exte du titre"/>
          <p:cNvSpPr txBox="1">
            <a:spLocks noGrp="1"/>
          </p:cNvSpPr>
          <p:nvPr>
            <p:ph type="title"/>
          </p:nvPr>
        </p:nvSpPr>
        <p:spPr>
          <a:xfrm>
            <a:off x="1524000" y="1122362"/>
            <a:ext cx="9144000" cy="2387601"/>
          </a:xfrm>
          <a:prstGeom prst="rect">
            <a:avLst/>
          </a:prstGeom>
        </p:spPr>
        <p:txBody>
          <a:bodyPr anchor="b"/>
          <a:lstStyle>
            <a:lvl1pPr algn="ctr">
              <a:defRPr sz="6000"/>
            </a:lvl1pPr>
          </a:lstStyle>
          <a:p>
            <a:r>
              <a:t>Texte du titre</a:t>
            </a:r>
          </a:p>
        </p:txBody>
      </p:sp>
      <p:sp>
        <p:nvSpPr>
          <p:cNvPr id="12" name="Texte niveau 1…"/>
          <p:cNvSpPr txBox="1">
            <a:spLocks noGrp="1"/>
          </p:cNvSpPr>
          <p:nvPr>
            <p:ph type="body" sz="quarter" idx="1"/>
          </p:nvPr>
        </p:nvSpPr>
        <p:spPr>
          <a:xfrm>
            <a:off x="1524000" y="3602037"/>
            <a:ext cx="9144000" cy="1655765"/>
          </a:xfrm>
          <a:prstGeom prst="rect">
            <a:avLst/>
          </a:prstGeom>
        </p:spPr>
        <p:txBody>
          <a:bodyPr/>
          <a:lstStyle>
            <a:lvl1pPr marL="0" indent="0" algn="ctr">
              <a:buSzTx/>
              <a:buFontTx/>
              <a:buNone/>
              <a:defRPr sz="2400"/>
            </a:lvl1pPr>
            <a:lvl2pPr marL="0" indent="0" algn="ctr">
              <a:buSzTx/>
              <a:buFontTx/>
              <a:buNone/>
              <a:defRPr sz="2400"/>
            </a:lvl2pPr>
            <a:lvl3pPr marL="0" indent="0" algn="ctr">
              <a:buSzTx/>
              <a:buFontTx/>
              <a:buNone/>
              <a:defRPr sz="2400"/>
            </a:lvl3pPr>
            <a:lvl4pPr marL="0" indent="0" algn="ctr">
              <a:buSzTx/>
              <a:buFontTx/>
              <a:buNone/>
              <a:defRPr sz="2400"/>
            </a:lvl4pPr>
            <a:lvl5pPr marL="0" indent="0" algn="ctr">
              <a:buSzTx/>
              <a:buFontTx/>
              <a:buNone/>
              <a:defRPr sz="2400"/>
            </a:lvl5pPr>
          </a:lstStyle>
          <a:p>
            <a:r>
              <a:t>Texte niveau 1</a:t>
            </a:r>
          </a:p>
          <a:p>
            <a:pPr lvl="1"/>
            <a:r>
              <a:t>Texte niveau 2</a:t>
            </a:r>
          </a:p>
          <a:p>
            <a:pPr lvl="2"/>
            <a:r>
              <a:t>Texte niveau 3</a:t>
            </a:r>
          </a:p>
          <a:p>
            <a:pPr lvl="3"/>
            <a:r>
              <a:t>Texte niveau 4</a:t>
            </a:r>
          </a:p>
          <a:p>
            <a:pPr lvl="4"/>
            <a:r>
              <a:t>Texte niveau 5</a:t>
            </a:r>
          </a:p>
        </p:txBody>
      </p:sp>
      <p:sp>
        <p:nvSpPr>
          <p:cNvPr id="13"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Texte du titre"/>
          <p:cNvSpPr txBox="1">
            <a:spLocks noGrp="1"/>
          </p:cNvSpPr>
          <p:nvPr>
            <p:ph type="title"/>
          </p:nvPr>
        </p:nvSpPr>
        <p:spPr>
          <a:prstGeom prst="rect">
            <a:avLst/>
          </a:prstGeom>
        </p:spPr>
        <p:txBody>
          <a:bodyPr/>
          <a:lstStyle/>
          <a:p>
            <a:r>
              <a:t>Texte du titre</a:t>
            </a:r>
          </a:p>
        </p:txBody>
      </p:sp>
      <p:sp>
        <p:nvSpPr>
          <p:cNvPr id="93" name="Texte niveau 1…"/>
          <p:cNvSpPr txBox="1">
            <a:spLocks noGrp="1"/>
          </p:cNvSpPr>
          <p:nvPr>
            <p:ph type="body" idx="1"/>
          </p:nvPr>
        </p:nvSpPr>
        <p:spPr>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94"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Texte du titre"/>
          <p:cNvSpPr txBox="1">
            <a:spLocks noGrp="1"/>
          </p:cNvSpPr>
          <p:nvPr>
            <p:ph type="title"/>
          </p:nvPr>
        </p:nvSpPr>
        <p:spPr>
          <a:xfrm>
            <a:off x="8724900" y="365125"/>
            <a:ext cx="2628900" cy="5811838"/>
          </a:xfrm>
          <a:prstGeom prst="rect">
            <a:avLst/>
          </a:prstGeom>
        </p:spPr>
        <p:txBody>
          <a:bodyPr/>
          <a:lstStyle/>
          <a:p>
            <a:r>
              <a:t>Texte du titre</a:t>
            </a:r>
          </a:p>
        </p:txBody>
      </p:sp>
      <p:sp>
        <p:nvSpPr>
          <p:cNvPr id="102" name="Texte niveau 1…"/>
          <p:cNvSpPr txBox="1">
            <a:spLocks noGrp="1"/>
          </p:cNvSpPr>
          <p:nvPr>
            <p:ph type="body" idx="1"/>
          </p:nvPr>
        </p:nvSpPr>
        <p:spPr>
          <a:xfrm>
            <a:off x="838200" y="365125"/>
            <a:ext cx="7734300" cy="5811838"/>
          </a:xfrm>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103"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110"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111"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112"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13"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14"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115" name="Texte du titre"/>
          <p:cNvSpPr txBox="1">
            <a:spLocks noGrp="1"/>
          </p:cNvSpPr>
          <p:nvPr>
            <p:ph type="title"/>
          </p:nvPr>
        </p:nvSpPr>
        <p:spPr>
          <a:xfrm>
            <a:off x="1524000" y="1884364"/>
            <a:ext cx="9144000" cy="1023940"/>
          </a:xfrm>
          <a:prstGeom prst="rect">
            <a:avLst/>
          </a:prstGeom>
        </p:spPr>
        <p:txBody>
          <a:bodyPr anchor="b"/>
          <a:lstStyle>
            <a:lvl1pPr algn="ctr" defTabSz="914446">
              <a:defRPr sz="6000">
                <a:solidFill>
                  <a:srgbClr val="595959"/>
                </a:solidFill>
              </a:defRPr>
            </a:lvl1pPr>
          </a:lstStyle>
          <a:p>
            <a:r>
              <a:t>Texte du titre</a:t>
            </a:r>
          </a:p>
        </p:txBody>
      </p:sp>
      <p:sp>
        <p:nvSpPr>
          <p:cNvPr id="116" name="Texte niveau 1…"/>
          <p:cNvSpPr txBox="1">
            <a:spLocks noGrp="1"/>
          </p:cNvSpPr>
          <p:nvPr>
            <p:ph type="body" sz="quarter" idx="1"/>
          </p:nvPr>
        </p:nvSpPr>
        <p:spPr>
          <a:xfrm>
            <a:off x="1524000" y="2908300"/>
            <a:ext cx="9144000" cy="423863"/>
          </a:xfrm>
          <a:prstGeom prst="rect">
            <a:avLst/>
          </a:prstGeom>
        </p:spPr>
        <p:txBody>
          <a:bodyPr/>
          <a:lstStyle>
            <a:lvl1pPr marL="0" indent="0" algn="ctr" defTabSz="914446">
              <a:buSzTx/>
              <a:buFontTx/>
              <a:buNone/>
              <a:defRPr sz="2400">
                <a:solidFill>
                  <a:srgbClr val="595959"/>
                </a:solidFill>
              </a:defRPr>
            </a:lvl1pPr>
            <a:lvl2pPr marL="0" indent="0" algn="ctr" defTabSz="914446">
              <a:buSzTx/>
              <a:buFontTx/>
              <a:buNone/>
              <a:defRPr sz="2400">
                <a:solidFill>
                  <a:srgbClr val="595959"/>
                </a:solidFill>
              </a:defRPr>
            </a:lvl2pPr>
            <a:lvl3pPr marL="0" indent="0" algn="ctr" defTabSz="914446">
              <a:buSzTx/>
              <a:buFontTx/>
              <a:buNone/>
              <a:defRPr sz="2400">
                <a:solidFill>
                  <a:srgbClr val="595959"/>
                </a:solidFill>
              </a:defRPr>
            </a:lvl3pPr>
            <a:lvl4pPr marL="0" indent="0" algn="ctr" defTabSz="914446">
              <a:buSzTx/>
              <a:buFontTx/>
              <a:buNone/>
              <a:defRPr sz="2400">
                <a:solidFill>
                  <a:srgbClr val="595959"/>
                </a:solidFill>
              </a:defRPr>
            </a:lvl4pPr>
            <a:lvl5pPr marL="0" indent="0" algn="ctr" defTabSz="914446">
              <a:buSzTx/>
              <a:buFontTx/>
              <a:buNone/>
              <a:defRPr sz="2400">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117"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24"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125"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126"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27"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28"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129" name="Texte du titre"/>
          <p:cNvSpPr txBox="1">
            <a:spLocks noGrp="1"/>
          </p:cNvSpPr>
          <p:nvPr>
            <p:ph type="title"/>
          </p:nvPr>
        </p:nvSpPr>
        <p:spPr>
          <a:xfrm>
            <a:off x="838200" y="365125"/>
            <a:ext cx="10515600" cy="1325564"/>
          </a:xfrm>
          <a:prstGeom prst="rect">
            <a:avLst/>
          </a:prstGeom>
        </p:spPr>
        <p:txBody>
          <a:bodyPr/>
          <a:lstStyle>
            <a:lvl1pPr defTabSz="914446">
              <a:defRPr>
                <a:solidFill>
                  <a:srgbClr val="595959"/>
                </a:solidFill>
              </a:defRPr>
            </a:lvl1pPr>
          </a:lstStyle>
          <a:p>
            <a:r>
              <a:t>Texte du titre</a:t>
            </a:r>
          </a:p>
        </p:txBody>
      </p:sp>
      <p:sp>
        <p:nvSpPr>
          <p:cNvPr id="130" name="Texte niveau 1…"/>
          <p:cNvSpPr txBox="1">
            <a:spLocks noGrp="1"/>
          </p:cNvSpPr>
          <p:nvPr>
            <p:ph type="body" idx="1"/>
          </p:nvPr>
        </p:nvSpPr>
        <p:spPr>
          <a:xfrm>
            <a:off x="838200" y="1825625"/>
            <a:ext cx="10515600" cy="4351340"/>
          </a:xfrm>
          <a:prstGeom prst="rect">
            <a:avLst/>
          </a:prstGeom>
        </p:spPr>
        <p:txBody>
          <a:bodyPr/>
          <a:lstStyle>
            <a:lvl1pPr marL="228610" indent="-228610" defTabSz="914446">
              <a:defRPr>
                <a:solidFill>
                  <a:srgbClr val="595959"/>
                </a:solidFill>
              </a:defRPr>
            </a:lvl1pPr>
            <a:lvl2pPr marL="723934" indent="-266712" defTabSz="914446">
              <a:defRPr>
                <a:solidFill>
                  <a:srgbClr val="595959"/>
                </a:solidFill>
              </a:defRPr>
            </a:lvl2pPr>
            <a:lvl3pPr marL="1234501" indent="-320054" defTabSz="914446">
              <a:defRPr>
                <a:solidFill>
                  <a:srgbClr val="595959"/>
                </a:solidFill>
              </a:defRPr>
            </a:lvl3pPr>
            <a:lvl4pPr marL="1727286" indent="-355617" defTabSz="914446">
              <a:defRPr>
                <a:solidFill>
                  <a:srgbClr val="595959"/>
                </a:solidFill>
              </a:defRPr>
            </a:lvl4pPr>
            <a:lvl5pPr marL="2184507" indent="-355617" defTabSz="914446">
              <a:defRPr>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131"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138"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139"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140"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41"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42"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143" name="Texte du titre"/>
          <p:cNvSpPr txBox="1">
            <a:spLocks noGrp="1"/>
          </p:cNvSpPr>
          <p:nvPr>
            <p:ph type="title"/>
          </p:nvPr>
        </p:nvSpPr>
        <p:spPr>
          <a:xfrm>
            <a:off x="831850" y="1709739"/>
            <a:ext cx="10515600" cy="2852737"/>
          </a:xfrm>
          <a:prstGeom prst="rect">
            <a:avLst/>
          </a:prstGeom>
        </p:spPr>
        <p:txBody>
          <a:bodyPr anchor="b"/>
          <a:lstStyle>
            <a:lvl1pPr defTabSz="914446">
              <a:defRPr sz="6000">
                <a:solidFill>
                  <a:srgbClr val="595959"/>
                </a:solidFill>
              </a:defRPr>
            </a:lvl1pPr>
          </a:lstStyle>
          <a:p>
            <a:r>
              <a:t>Texte du titre</a:t>
            </a:r>
          </a:p>
        </p:txBody>
      </p:sp>
      <p:sp>
        <p:nvSpPr>
          <p:cNvPr id="144" name="Texte niveau 1…"/>
          <p:cNvSpPr txBox="1">
            <a:spLocks noGrp="1"/>
          </p:cNvSpPr>
          <p:nvPr>
            <p:ph type="body" sz="quarter" idx="1"/>
          </p:nvPr>
        </p:nvSpPr>
        <p:spPr>
          <a:xfrm>
            <a:off x="831850" y="4589464"/>
            <a:ext cx="10515600" cy="1500190"/>
          </a:xfrm>
          <a:prstGeom prst="rect">
            <a:avLst/>
          </a:prstGeom>
        </p:spPr>
        <p:txBody>
          <a:bodyPr/>
          <a:lstStyle>
            <a:lvl1pPr marL="0" indent="0" defTabSz="914446">
              <a:buSzTx/>
              <a:buFontTx/>
              <a:buNone/>
              <a:defRPr sz="2400">
                <a:solidFill>
                  <a:srgbClr val="999999"/>
                </a:solidFill>
              </a:defRPr>
            </a:lvl1pPr>
            <a:lvl2pPr marL="0" indent="0" defTabSz="914446">
              <a:buSzTx/>
              <a:buFontTx/>
              <a:buNone/>
              <a:defRPr sz="2400">
                <a:solidFill>
                  <a:srgbClr val="999999"/>
                </a:solidFill>
              </a:defRPr>
            </a:lvl2pPr>
            <a:lvl3pPr marL="0" indent="0" defTabSz="914446">
              <a:buSzTx/>
              <a:buFontTx/>
              <a:buNone/>
              <a:defRPr sz="2400">
                <a:solidFill>
                  <a:srgbClr val="999999"/>
                </a:solidFill>
              </a:defRPr>
            </a:lvl3pPr>
            <a:lvl4pPr marL="0" indent="0" defTabSz="914446">
              <a:buSzTx/>
              <a:buFontTx/>
              <a:buNone/>
              <a:defRPr sz="2400">
                <a:solidFill>
                  <a:srgbClr val="999999"/>
                </a:solidFill>
              </a:defRPr>
            </a:lvl4pPr>
            <a:lvl5pPr marL="0" indent="0" defTabSz="914446">
              <a:buSzTx/>
              <a:buFontTx/>
              <a:buNone/>
              <a:defRPr sz="2400">
                <a:solidFill>
                  <a:srgbClr val="999999"/>
                </a:solidFill>
              </a:defRPr>
            </a:lvl5pPr>
          </a:lstStyle>
          <a:p>
            <a:r>
              <a:t>Texte niveau 1</a:t>
            </a:r>
          </a:p>
          <a:p>
            <a:pPr lvl="1"/>
            <a:r>
              <a:t>Texte niveau 2</a:t>
            </a:r>
          </a:p>
          <a:p>
            <a:pPr lvl="2"/>
            <a:r>
              <a:t>Texte niveau 3</a:t>
            </a:r>
          </a:p>
          <a:p>
            <a:pPr lvl="3"/>
            <a:r>
              <a:t>Texte niveau 4</a:t>
            </a:r>
          </a:p>
          <a:p>
            <a:pPr lvl="4"/>
            <a:r>
              <a:t>Texte niveau 5</a:t>
            </a:r>
          </a:p>
        </p:txBody>
      </p:sp>
      <p:sp>
        <p:nvSpPr>
          <p:cNvPr id="145"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152"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153"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154"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55"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56"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157" name="Texte du titre"/>
          <p:cNvSpPr txBox="1">
            <a:spLocks noGrp="1"/>
          </p:cNvSpPr>
          <p:nvPr>
            <p:ph type="title"/>
          </p:nvPr>
        </p:nvSpPr>
        <p:spPr>
          <a:xfrm>
            <a:off x="838200" y="365125"/>
            <a:ext cx="10515600" cy="1325564"/>
          </a:xfrm>
          <a:prstGeom prst="rect">
            <a:avLst/>
          </a:prstGeom>
        </p:spPr>
        <p:txBody>
          <a:bodyPr/>
          <a:lstStyle>
            <a:lvl1pPr defTabSz="914446">
              <a:defRPr>
                <a:solidFill>
                  <a:srgbClr val="595959"/>
                </a:solidFill>
              </a:defRPr>
            </a:lvl1pPr>
          </a:lstStyle>
          <a:p>
            <a:r>
              <a:t>Texte du titre</a:t>
            </a:r>
          </a:p>
        </p:txBody>
      </p:sp>
      <p:sp>
        <p:nvSpPr>
          <p:cNvPr id="158" name="Texte niveau 1…"/>
          <p:cNvSpPr txBox="1">
            <a:spLocks noGrp="1"/>
          </p:cNvSpPr>
          <p:nvPr>
            <p:ph type="body" sz="half" idx="1"/>
          </p:nvPr>
        </p:nvSpPr>
        <p:spPr>
          <a:xfrm>
            <a:off x="838200" y="1825625"/>
            <a:ext cx="5181600" cy="4351340"/>
          </a:xfrm>
          <a:prstGeom prst="rect">
            <a:avLst/>
          </a:prstGeom>
        </p:spPr>
        <p:txBody>
          <a:bodyPr/>
          <a:lstStyle>
            <a:lvl1pPr marL="228610" indent="-228610" defTabSz="914446">
              <a:defRPr>
                <a:solidFill>
                  <a:srgbClr val="595959"/>
                </a:solidFill>
              </a:defRPr>
            </a:lvl1pPr>
            <a:lvl2pPr marL="723934" indent="-266712" defTabSz="914446">
              <a:defRPr>
                <a:solidFill>
                  <a:srgbClr val="595959"/>
                </a:solidFill>
              </a:defRPr>
            </a:lvl2pPr>
            <a:lvl3pPr marL="1234501" indent="-320054" defTabSz="914446">
              <a:defRPr>
                <a:solidFill>
                  <a:srgbClr val="595959"/>
                </a:solidFill>
              </a:defRPr>
            </a:lvl3pPr>
            <a:lvl4pPr marL="1727286" indent="-355617" defTabSz="914446">
              <a:defRPr>
                <a:solidFill>
                  <a:srgbClr val="595959"/>
                </a:solidFill>
              </a:defRPr>
            </a:lvl4pPr>
            <a:lvl5pPr marL="2184507" indent="-355617" defTabSz="914446">
              <a:defRPr>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159"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166"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167"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168"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69"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70"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171" name="Texte du titre"/>
          <p:cNvSpPr txBox="1">
            <a:spLocks noGrp="1"/>
          </p:cNvSpPr>
          <p:nvPr>
            <p:ph type="title"/>
          </p:nvPr>
        </p:nvSpPr>
        <p:spPr>
          <a:xfrm>
            <a:off x="839787" y="365125"/>
            <a:ext cx="10515601" cy="1325564"/>
          </a:xfrm>
          <a:prstGeom prst="rect">
            <a:avLst/>
          </a:prstGeom>
        </p:spPr>
        <p:txBody>
          <a:bodyPr/>
          <a:lstStyle>
            <a:lvl1pPr defTabSz="914446">
              <a:defRPr>
                <a:solidFill>
                  <a:srgbClr val="595959"/>
                </a:solidFill>
              </a:defRPr>
            </a:lvl1pPr>
          </a:lstStyle>
          <a:p>
            <a:r>
              <a:t>Texte du titre</a:t>
            </a:r>
          </a:p>
        </p:txBody>
      </p:sp>
      <p:sp>
        <p:nvSpPr>
          <p:cNvPr id="172" name="Texte niveau 1…"/>
          <p:cNvSpPr txBox="1">
            <a:spLocks noGrp="1"/>
          </p:cNvSpPr>
          <p:nvPr>
            <p:ph type="body" sz="quarter" idx="1"/>
          </p:nvPr>
        </p:nvSpPr>
        <p:spPr>
          <a:xfrm>
            <a:off x="839787" y="1681163"/>
            <a:ext cx="5157792" cy="823915"/>
          </a:xfrm>
          <a:prstGeom prst="rect">
            <a:avLst/>
          </a:prstGeom>
        </p:spPr>
        <p:txBody>
          <a:bodyPr anchor="b"/>
          <a:lstStyle>
            <a:lvl1pPr marL="0" indent="0" defTabSz="914446">
              <a:buSzTx/>
              <a:buFontTx/>
              <a:buNone/>
              <a:defRPr sz="2400" b="1">
                <a:solidFill>
                  <a:srgbClr val="595959"/>
                </a:solidFill>
                <a:latin typeface="+mj-lt"/>
                <a:ea typeface="+mj-ea"/>
                <a:cs typeface="+mj-cs"/>
                <a:sym typeface="Helvetica"/>
              </a:defRPr>
            </a:lvl1pPr>
            <a:lvl2pPr marL="0" indent="0" defTabSz="914446">
              <a:buSzTx/>
              <a:buFontTx/>
              <a:buNone/>
              <a:defRPr sz="2400" b="1">
                <a:solidFill>
                  <a:srgbClr val="595959"/>
                </a:solidFill>
                <a:latin typeface="+mj-lt"/>
                <a:ea typeface="+mj-ea"/>
                <a:cs typeface="+mj-cs"/>
                <a:sym typeface="Helvetica"/>
              </a:defRPr>
            </a:lvl2pPr>
            <a:lvl3pPr marL="0" indent="0" defTabSz="914446">
              <a:buSzTx/>
              <a:buFontTx/>
              <a:buNone/>
              <a:defRPr sz="2400" b="1">
                <a:solidFill>
                  <a:srgbClr val="595959"/>
                </a:solidFill>
                <a:latin typeface="+mj-lt"/>
                <a:ea typeface="+mj-ea"/>
                <a:cs typeface="+mj-cs"/>
                <a:sym typeface="Helvetica"/>
              </a:defRPr>
            </a:lvl3pPr>
            <a:lvl4pPr marL="0" indent="0" defTabSz="914446">
              <a:buSzTx/>
              <a:buFontTx/>
              <a:buNone/>
              <a:defRPr sz="2400" b="1">
                <a:solidFill>
                  <a:srgbClr val="595959"/>
                </a:solidFill>
                <a:latin typeface="+mj-lt"/>
                <a:ea typeface="+mj-ea"/>
                <a:cs typeface="+mj-cs"/>
                <a:sym typeface="Helvetica"/>
              </a:defRPr>
            </a:lvl4pPr>
            <a:lvl5pPr marL="0" indent="0" defTabSz="914446">
              <a:buSzTx/>
              <a:buFontTx/>
              <a:buNone/>
              <a:defRPr sz="2400" b="1">
                <a:solidFill>
                  <a:srgbClr val="595959"/>
                </a:solidFill>
                <a:latin typeface="+mj-lt"/>
                <a:ea typeface="+mj-ea"/>
                <a:cs typeface="+mj-cs"/>
                <a:sym typeface="Helvetica"/>
              </a:defRPr>
            </a:lvl5pPr>
          </a:lstStyle>
          <a:p>
            <a:r>
              <a:t>Texte niveau 1</a:t>
            </a:r>
          </a:p>
          <a:p>
            <a:pPr lvl="1"/>
            <a:r>
              <a:t>Texte niveau 2</a:t>
            </a:r>
          </a:p>
          <a:p>
            <a:pPr lvl="2"/>
            <a:r>
              <a:t>Texte niveau 3</a:t>
            </a:r>
          </a:p>
          <a:p>
            <a:pPr lvl="3"/>
            <a:r>
              <a:t>Texte niveau 4</a:t>
            </a:r>
          </a:p>
          <a:p>
            <a:pPr lvl="4"/>
            <a:r>
              <a:t>Texte niveau 5</a:t>
            </a:r>
          </a:p>
        </p:txBody>
      </p:sp>
      <p:sp>
        <p:nvSpPr>
          <p:cNvPr id="173" name="Text Placeholder 4"/>
          <p:cNvSpPr>
            <a:spLocks noGrp="1"/>
          </p:cNvSpPr>
          <p:nvPr>
            <p:ph type="body" sz="quarter" idx="13"/>
          </p:nvPr>
        </p:nvSpPr>
        <p:spPr>
          <a:xfrm>
            <a:off x="6172200" y="1681163"/>
            <a:ext cx="5183188" cy="823914"/>
          </a:xfrm>
          <a:prstGeom prst="rect">
            <a:avLst/>
          </a:prstGeom>
        </p:spPr>
        <p:txBody>
          <a:bodyPr anchor="b"/>
          <a:lstStyle/>
          <a:p>
            <a:endParaRPr/>
          </a:p>
        </p:txBody>
      </p:sp>
      <p:sp>
        <p:nvSpPr>
          <p:cNvPr id="174"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181"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182"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183"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84"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85"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186" name="Texte du titre"/>
          <p:cNvSpPr txBox="1">
            <a:spLocks noGrp="1"/>
          </p:cNvSpPr>
          <p:nvPr>
            <p:ph type="title"/>
          </p:nvPr>
        </p:nvSpPr>
        <p:spPr>
          <a:xfrm>
            <a:off x="812800" y="250825"/>
            <a:ext cx="10515600" cy="561975"/>
          </a:xfrm>
          <a:prstGeom prst="rect">
            <a:avLst/>
          </a:prstGeom>
        </p:spPr>
        <p:txBody>
          <a:bodyPr/>
          <a:lstStyle>
            <a:lvl1pPr defTabSz="914446">
              <a:defRPr sz="3600">
                <a:solidFill>
                  <a:srgbClr val="595959"/>
                </a:solidFill>
              </a:defRPr>
            </a:lvl1pPr>
          </a:lstStyle>
          <a:p>
            <a:r>
              <a:t>Texte du titre</a:t>
            </a:r>
          </a:p>
        </p:txBody>
      </p:sp>
      <p:sp>
        <p:nvSpPr>
          <p:cNvPr id="187" name="Texte niveau 1…"/>
          <p:cNvSpPr txBox="1">
            <a:spLocks noGrp="1"/>
          </p:cNvSpPr>
          <p:nvPr>
            <p:ph type="body" sz="quarter" idx="1"/>
          </p:nvPr>
        </p:nvSpPr>
        <p:spPr>
          <a:xfrm>
            <a:off x="838200" y="749300"/>
            <a:ext cx="10515600" cy="419100"/>
          </a:xfrm>
          <a:prstGeom prst="rect">
            <a:avLst/>
          </a:prstGeom>
        </p:spPr>
        <p:txBody>
          <a:bodyPr/>
          <a:lstStyle>
            <a:lvl1pPr marL="0" indent="0" defTabSz="914446">
              <a:buSzTx/>
              <a:buFontTx/>
              <a:buNone/>
              <a:defRPr sz="1600">
                <a:solidFill>
                  <a:srgbClr val="595959"/>
                </a:solidFill>
              </a:defRPr>
            </a:lvl1pPr>
            <a:lvl2pPr marL="609629" indent="-152407" defTabSz="914446">
              <a:buFontTx/>
              <a:defRPr sz="1600">
                <a:solidFill>
                  <a:srgbClr val="595959"/>
                </a:solidFill>
              </a:defRPr>
            </a:lvl2pPr>
            <a:lvl3pPr marL="1097333" indent="-182886" defTabSz="914446">
              <a:buFontTx/>
              <a:defRPr sz="1600">
                <a:solidFill>
                  <a:srgbClr val="595959"/>
                </a:solidFill>
              </a:defRPr>
            </a:lvl3pPr>
            <a:lvl4pPr marL="1574877" indent="-203209" defTabSz="914446">
              <a:buFontTx/>
              <a:defRPr sz="1600">
                <a:solidFill>
                  <a:srgbClr val="595959"/>
                </a:solidFill>
              </a:defRPr>
            </a:lvl4pPr>
            <a:lvl5pPr marL="2032099" indent="-203208" defTabSz="914446">
              <a:buFontTx/>
              <a:defRPr sz="1600">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188"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ablet">
    <p:spTree>
      <p:nvGrpSpPr>
        <p:cNvPr id="1" name=""/>
        <p:cNvGrpSpPr/>
        <p:nvPr/>
      </p:nvGrpSpPr>
      <p:grpSpPr>
        <a:xfrm>
          <a:off x="0" y="0"/>
          <a:ext cx="0" cy="0"/>
          <a:chOff x="0" y="0"/>
          <a:chExt cx="0" cy="0"/>
        </a:xfrm>
      </p:grpSpPr>
      <p:sp>
        <p:nvSpPr>
          <p:cNvPr id="195"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196"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197"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98"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199"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200" name="Picture Placeholder 5"/>
          <p:cNvSpPr>
            <a:spLocks noGrp="1"/>
          </p:cNvSpPr>
          <p:nvPr>
            <p:ph type="pic" sz="quarter" idx="13"/>
          </p:nvPr>
        </p:nvSpPr>
        <p:spPr>
          <a:xfrm>
            <a:off x="4635500" y="4368800"/>
            <a:ext cx="2463800" cy="1651000"/>
          </a:xfrm>
          <a:prstGeom prst="rect">
            <a:avLst/>
          </a:prstGeom>
        </p:spPr>
        <p:txBody>
          <a:bodyPr lIns="91439" tIns="45719" rIns="91439" bIns="45719">
            <a:noAutofit/>
          </a:bodyPr>
          <a:lstStyle/>
          <a:p>
            <a:endParaRPr/>
          </a:p>
        </p:txBody>
      </p:sp>
      <p:sp>
        <p:nvSpPr>
          <p:cNvPr id="201" name="Texte du titre"/>
          <p:cNvSpPr txBox="1">
            <a:spLocks noGrp="1"/>
          </p:cNvSpPr>
          <p:nvPr>
            <p:ph type="title"/>
          </p:nvPr>
        </p:nvSpPr>
        <p:spPr>
          <a:xfrm>
            <a:off x="812800" y="250825"/>
            <a:ext cx="10515600" cy="561975"/>
          </a:xfrm>
          <a:prstGeom prst="rect">
            <a:avLst/>
          </a:prstGeom>
        </p:spPr>
        <p:txBody>
          <a:bodyPr/>
          <a:lstStyle>
            <a:lvl1pPr defTabSz="914446">
              <a:defRPr sz="3600">
                <a:solidFill>
                  <a:srgbClr val="595959"/>
                </a:solidFill>
              </a:defRPr>
            </a:lvl1pPr>
          </a:lstStyle>
          <a:p>
            <a:r>
              <a:t>Texte du titre</a:t>
            </a:r>
          </a:p>
        </p:txBody>
      </p:sp>
      <p:sp>
        <p:nvSpPr>
          <p:cNvPr id="202" name="Texte niveau 1…"/>
          <p:cNvSpPr txBox="1">
            <a:spLocks noGrp="1"/>
          </p:cNvSpPr>
          <p:nvPr>
            <p:ph type="body" sz="quarter" idx="1"/>
          </p:nvPr>
        </p:nvSpPr>
        <p:spPr>
          <a:xfrm>
            <a:off x="838200" y="749300"/>
            <a:ext cx="10515600" cy="419100"/>
          </a:xfrm>
          <a:prstGeom prst="rect">
            <a:avLst/>
          </a:prstGeom>
        </p:spPr>
        <p:txBody>
          <a:bodyPr/>
          <a:lstStyle>
            <a:lvl1pPr marL="0" indent="0" defTabSz="914446">
              <a:buSzTx/>
              <a:buFontTx/>
              <a:buNone/>
              <a:defRPr sz="1600">
                <a:solidFill>
                  <a:srgbClr val="595959"/>
                </a:solidFill>
              </a:defRPr>
            </a:lvl1pPr>
            <a:lvl2pPr marL="609629" indent="-152407" defTabSz="914446">
              <a:buFontTx/>
              <a:defRPr sz="1600">
                <a:solidFill>
                  <a:srgbClr val="595959"/>
                </a:solidFill>
              </a:defRPr>
            </a:lvl2pPr>
            <a:lvl3pPr marL="1097333" indent="-182886" defTabSz="914446">
              <a:buFontTx/>
              <a:defRPr sz="1600">
                <a:solidFill>
                  <a:srgbClr val="595959"/>
                </a:solidFill>
              </a:defRPr>
            </a:lvl3pPr>
            <a:lvl4pPr marL="1574877" indent="-203209" defTabSz="914446">
              <a:buFontTx/>
              <a:defRPr sz="1600">
                <a:solidFill>
                  <a:srgbClr val="595959"/>
                </a:solidFill>
              </a:defRPr>
            </a:lvl4pPr>
            <a:lvl5pPr marL="2032099" indent="-203208" defTabSz="914446">
              <a:buFontTx/>
              <a:defRPr sz="1600">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203"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Browsers mockup">
    <p:spTree>
      <p:nvGrpSpPr>
        <p:cNvPr id="1" name=""/>
        <p:cNvGrpSpPr/>
        <p:nvPr/>
      </p:nvGrpSpPr>
      <p:grpSpPr>
        <a:xfrm>
          <a:off x="0" y="0"/>
          <a:ext cx="0" cy="0"/>
          <a:chOff x="0" y="0"/>
          <a:chExt cx="0" cy="0"/>
        </a:xfrm>
      </p:grpSpPr>
      <p:sp>
        <p:nvSpPr>
          <p:cNvPr id="210"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211"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212"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213"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214"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215" name="Texte du titre"/>
          <p:cNvSpPr txBox="1">
            <a:spLocks noGrp="1"/>
          </p:cNvSpPr>
          <p:nvPr>
            <p:ph type="title"/>
          </p:nvPr>
        </p:nvSpPr>
        <p:spPr>
          <a:xfrm>
            <a:off x="812800" y="250825"/>
            <a:ext cx="10515600" cy="561975"/>
          </a:xfrm>
          <a:prstGeom prst="rect">
            <a:avLst/>
          </a:prstGeom>
        </p:spPr>
        <p:txBody>
          <a:bodyPr/>
          <a:lstStyle>
            <a:lvl1pPr defTabSz="914446">
              <a:defRPr sz="3600">
                <a:solidFill>
                  <a:srgbClr val="595959"/>
                </a:solidFill>
              </a:defRPr>
            </a:lvl1pPr>
          </a:lstStyle>
          <a:p>
            <a:r>
              <a:t>Texte du titre</a:t>
            </a:r>
          </a:p>
        </p:txBody>
      </p:sp>
      <p:sp>
        <p:nvSpPr>
          <p:cNvPr id="216" name="Texte niveau 1…"/>
          <p:cNvSpPr txBox="1">
            <a:spLocks noGrp="1"/>
          </p:cNvSpPr>
          <p:nvPr>
            <p:ph type="body" sz="quarter" idx="1"/>
          </p:nvPr>
        </p:nvSpPr>
        <p:spPr>
          <a:xfrm>
            <a:off x="838200" y="749300"/>
            <a:ext cx="10515600" cy="419100"/>
          </a:xfrm>
          <a:prstGeom prst="rect">
            <a:avLst/>
          </a:prstGeom>
        </p:spPr>
        <p:txBody>
          <a:bodyPr/>
          <a:lstStyle>
            <a:lvl1pPr marL="0" indent="0" defTabSz="914446">
              <a:buSzTx/>
              <a:buFontTx/>
              <a:buNone/>
              <a:defRPr sz="1600">
                <a:solidFill>
                  <a:srgbClr val="595959"/>
                </a:solidFill>
              </a:defRPr>
            </a:lvl1pPr>
            <a:lvl2pPr marL="609629" indent="-152407" defTabSz="914446">
              <a:buFontTx/>
              <a:defRPr sz="1600">
                <a:solidFill>
                  <a:srgbClr val="595959"/>
                </a:solidFill>
              </a:defRPr>
            </a:lvl2pPr>
            <a:lvl3pPr marL="1097333" indent="-182886" defTabSz="914446">
              <a:buFontTx/>
              <a:defRPr sz="1600">
                <a:solidFill>
                  <a:srgbClr val="595959"/>
                </a:solidFill>
              </a:defRPr>
            </a:lvl3pPr>
            <a:lvl4pPr marL="1574877" indent="-203209" defTabSz="914446">
              <a:buFontTx/>
              <a:defRPr sz="1600">
                <a:solidFill>
                  <a:srgbClr val="595959"/>
                </a:solidFill>
              </a:defRPr>
            </a:lvl4pPr>
            <a:lvl5pPr marL="2032099" indent="-203208" defTabSz="914446">
              <a:buFontTx/>
              <a:defRPr sz="1600">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217" name="Picture Placeholder 12"/>
          <p:cNvSpPr>
            <a:spLocks noGrp="1"/>
          </p:cNvSpPr>
          <p:nvPr>
            <p:ph type="pic" sz="quarter" idx="13"/>
          </p:nvPr>
        </p:nvSpPr>
        <p:spPr>
          <a:xfrm>
            <a:off x="889000" y="2032000"/>
            <a:ext cx="4584700" cy="2590800"/>
          </a:xfrm>
          <a:prstGeom prst="rect">
            <a:avLst/>
          </a:prstGeom>
        </p:spPr>
        <p:txBody>
          <a:bodyPr lIns="91439" tIns="45719" rIns="91439" bIns="45719">
            <a:noAutofit/>
          </a:bodyPr>
          <a:lstStyle/>
          <a:p>
            <a:endParaRPr/>
          </a:p>
        </p:txBody>
      </p:sp>
      <p:sp>
        <p:nvSpPr>
          <p:cNvPr id="218" name="Picture Placeholder 12"/>
          <p:cNvSpPr>
            <a:spLocks noGrp="1"/>
          </p:cNvSpPr>
          <p:nvPr>
            <p:ph type="pic" sz="quarter" idx="14"/>
          </p:nvPr>
        </p:nvSpPr>
        <p:spPr>
          <a:xfrm>
            <a:off x="6704751" y="2032000"/>
            <a:ext cx="4584704" cy="2590800"/>
          </a:xfrm>
          <a:prstGeom prst="rect">
            <a:avLst/>
          </a:prstGeom>
        </p:spPr>
        <p:txBody>
          <a:bodyPr lIns="91439" tIns="45719" rIns="91439" bIns="45719">
            <a:noAutofit/>
          </a:bodyPr>
          <a:lstStyle/>
          <a:p>
            <a:endParaRPr/>
          </a:p>
        </p:txBody>
      </p:sp>
      <p:sp>
        <p:nvSpPr>
          <p:cNvPr id="219" name="Picture Placeholder 15"/>
          <p:cNvSpPr>
            <a:spLocks noGrp="1"/>
          </p:cNvSpPr>
          <p:nvPr>
            <p:ph type="pic" sz="half" idx="15"/>
          </p:nvPr>
        </p:nvSpPr>
        <p:spPr>
          <a:xfrm>
            <a:off x="3263900" y="1714500"/>
            <a:ext cx="5638800" cy="3187700"/>
          </a:xfrm>
          <a:prstGeom prst="rect">
            <a:avLst/>
          </a:prstGeom>
        </p:spPr>
        <p:txBody>
          <a:bodyPr lIns="91439" tIns="45719" rIns="91439" bIns="45719">
            <a:noAutofit/>
          </a:bodyPr>
          <a:lstStyle/>
          <a:p>
            <a:endParaRPr/>
          </a:p>
        </p:txBody>
      </p:sp>
      <p:sp>
        <p:nvSpPr>
          <p:cNvPr id="220"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exte du titre"/>
          <p:cNvSpPr txBox="1">
            <a:spLocks noGrp="1"/>
          </p:cNvSpPr>
          <p:nvPr>
            <p:ph type="title"/>
          </p:nvPr>
        </p:nvSpPr>
        <p:spPr>
          <a:prstGeom prst="rect">
            <a:avLst/>
          </a:prstGeom>
        </p:spPr>
        <p:txBody>
          <a:bodyPr/>
          <a:lstStyle/>
          <a:p>
            <a:r>
              <a:t>Texte du titre</a:t>
            </a:r>
          </a:p>
        </p:txBody>
      </p:sp>
      <p:sp>
        <p:nvSpPr>
          <p:cNvPr id="21" name="Texte niveau 1…"/>
          <p:cNvSpPr txBox="1">
            <a:spLocks noGrp="1"/>
          </p:cNvSpPr>
          <p:nvPr>
            <p:ph type="body" idx="1"/>
          </p:nvPr>
        </p:nvSpPr>
        <p:spPr>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22"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Portfolio5">
    <p:spTree>
      <p:nvGrpSpPr>
        <p:cNvPr id="1" name=""/>
        <p:cNvGrpSpPr/>
        <p:nvPr/>
      </p:nvGrpSpPr>
      <p:grpSpPr>
        <a:xfrm>
          <a:off x="0" y="0"/>
          <a:ext cx="0" cy="0"/>
          <a:chOff x="0" y="0"/>
          <a:chExt cx="0" cy="0"/>
        </a:xfrm>
      </p:grpSpPr>
      <p:sp>
        <p:nvSpPr>
          <p:cNvPr id="227"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228"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229"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230"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231"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232" name="Texte du titre"/>
          <p:cNvSpPr txBox="1">
            <a:spLocks noGrp="1"/>
          </p:cNvSpPr>
          <p:nvPr>
            <p:ph type="title"/>
          </p:nvPr>
        </p:nvSpPr>
        <p:spPr>
          <a:xfrm>
            <a:off x="812800" y="250825"/>
            <a:ext cx="10515600" cy="561975"/>
          </a:xfrm>
          <a:prstGeom prst="rect">
            <a:avLst/>
          </a:prstGeom>
        </p:spPr>
        <p:txBody>
          <a:bodyPr/>
          <a:lstStyle>
            <a:lvl1pPr defTabSz="914446">
              <a:defRPr sz="3600">
                <a:solidFill>
                  <a:srgbClr val="595959"/>
                </a:solidFill>
              </a:defRPr>
            </a:lvl1pPr>
          </a:lstStyle>
          <a:p>
            <a:r>
              <a:t>Texte du titre</a:t>
            </a:r>
          </a:p>
        </p:txBody>
      </p:sp>
      <p:sp>
        <p:nvSpPr>
          <p:cNvPr id="233" name="Texte niveau 1…"/>
          <p:cNvSpPr txBox="1">
            <a:spLocks noGrp="1"/>
          </p:cNvSpPr>
          <p:nvPr>
            <p:ph type="body" sz="quarter" idx="1"/>
          </p:nvPr>
        </p:nvSpPr>
        <p:spPr>
          <a:xfrm>
            <a:off x="838200" y="749300"/>
            <a:ext cx="10515600" cy="419100"/>
          </a:xfrm>
          <a:prstGeom prst="rect">
            <a:avLst/>
          </a:prstGeom>
        </p:spPr>
        <p:txBody>
          <a:bodyPr/>
          <a:lstStyle>
            <a:lvl1pPr marL="0" indent="0" defTabSz="914446">
              <a:buSzTx/>
              <a:buFontTx/>
              <a:buNone/>
              <a:defRPr sz="1600">
                <a:solidFill>
                  <a:srgbClr val="595959"/>
                </a:solidFill>
              </a:defRPr>
            </a:lvl1pPr>
            <a:lvl2pPr marL="609629" indent="-152407" defTabSz="914446">
              <a:buFontTx/>
              <a:defRPr sz="1600">
                <a:solidFill>
                  <a:srgbClr val="595959"/>
                </a:solidFill>
              </a:defRPr>
            </a:lvl2pPr>
            <a:lvl3pPr marL="1097333" indent="-182886" defTabSz="914446">
              <a:buFontTx/>
              <a:defRPr sz="1600">
                <a:solidFill>
                  <a:srgbClr val="595959"/>
                </a:solidFill>
              </a:defRPr>
            </a:lvl3pPr>
            <a:lvl4pPr marL="1574877" indent="-203209" defTabSz="914446">
              <a:buFontTx/>
              <a:defRPr sz="1600">
                <a:solidFill>
                  <a:srgbClr val="595959"/>
                </a:solidFill>
              </a:defRPr>
            </a:lvl4pPr>
            <a:lvl5pPr marL="2032099" indent="-203208" defTabSz="914446">
              <a:buFontTx/>
              <a:defRPr sz="1600">
                <a:solidFill>
                  <a:srgbClr val="595959"/>
                </a:solidFill>
              </a:defRPr>
            </a:lvl5pPr>
          </a:lstStyle>
          <a:p>
            <a:r>
              <a:t>Texte niveau 1</a:t>
            </a:r>
          </a:p>
          <a:p>
            <a:pPr lvl="1"/>
            <a:r>
              <a:t>Texte niveau 2</a:t>
            </a:r>
          </a:p>
          <a:p>
            <a:pPr lvl="2"/>
            <a:r>
              <a:t>Texte niveau 3</a:t>
            </a:r>
          </a:p>
          <a:p>
            <a:pPr lvl="3"/>
            <a:r>
              <a:t>Texte niveau 4</a:t>
            </a:r>
          </a:p>
          <a:p>
            <a:pPr lvl="4"/>
            <a:r>
              <a:t>Texte niveau 5</a:t>
            </a:r>
          </a:p>
        </p:txBody>
      </p:sp>
      <p:grpSp>
        <p:nvGrpSpPr>
          <p:cNvPr id="236" name="Group 6"/>
          <p:cNvGrpSpPr/>
          <p:nvPr/>
        </p:nvGrpSpPr>
        <p:grpSpPr>
          <a:xfrm>
            <a:off x="7759698" y="3936994"/>
            <a:ext cx="3517904" cy="2489206"/>
            <a:chOff x="0" y="0"/>
            <a:chExt cx="3517902" cy="2489204"/>
          </a:xfrm>
        </p:grpSpPr>
        <p:pic>
          <p:nvPicPr>
            <p:cNvPr id="234" name="Picture 8" descr="Picture 8"/>
            <p:cNvPicPr>
              <a:picLocks noChangeAspect="1"/>
            </p:cNvPicPr>
            <p:nvPr/>
          </p:nvPicPr>
          <p:blipFill>
            <a:blip r:embed="rId2"/>
            <a:stretch>
              <a:fillRect/>
            </a:stretch>
          </p:blipFill>
          <p:spPr>
            <a:xfrm rot="16200000">
              <a:off x="-984253" y="984251"/>
              <a:ext cx="2184406" cy="215902"/>
            </a:xfrm>
            <a:prstGeom prst="rect">
              <a:avLst/>
            </a:prstGeom>
            <a:ln w="12700" cap="flat">
              <a:noFill/>
              <a:miter lim="400000"/>
            </a:ln>
            <a:effectLst/>
          </p:spPr>
        </p:pic>
        <p:pic>
          <p:nvPicPr>
            <p:cNvPr id="235" name="Picture 9" descr="Picture 9"/>
            <p:cNvPicPr>
              <a:picLocks noChangeAspect="1"/>
            </p:cNvPicPr>
            <p:nvPr/>
          </p:nvPicPr>
          <p:blipFill>
            <a:blip r:embed="rId3"/>
            <a:stretch>
              <a:fillRect/>
            </a:stretch>
          </p:blipFill>
          <p:spPr>
            <a:xfrm rot="10800000">
              <a:off x="165098" y="2259421"/>
              <a:ext cx="3352805" cy="229784"/>
            </a:xfrm>
            <a:prstGeom prst="rect">
              <a:avLst/>
            </a:prstGeom>
            <a:ln w="12700" cap="flat">
              <a:noFill/>
              <a:miter lim="400000"/>
            </a:ln>
            <a:effectLst/>
          </p:spPr>
        </p:pic>
      </p:grpSp>
      <p:grpSp>
        <p:nvGrpSpPr>
          <p:cNvPr id="239" name="Group 10"/>
          <p:cNvGrpSpPr/>
          <p:nvPr/>
        </p:nvGrpSpPr>
        <p:grpSpPr>
          <a:xfrm>
            <a:off x="4203698" y="3936996"/>
            <a:ext cx="3517903" cy="2489204"/>
            <a:chOff x="0" y="0"/>
            <a:chExt cx="3517902" cy="2489203"/>
          </a:xfrm>
        </p:grpSpPr>
        <p:pic>
          <p:nvPicPr>
            <p:cNvPr id="237" name="Picture 11" descr="Picture 11"/>
            <p:cNvPicPr>
              <a:picLocks noChangeAspect="1"/>
            </p:cNvPicPr>
            <p:nvPr/>
          </p:nvPicPr>
          <p:blipFill>
            <a:blip r:embed="rId2"/>
            <a:stretch>
              <a:fillRect/>
            </a:stretch>
          </p:blipFill>
          <p:spPr>
            <a:xfrm rot="16200000">
              <a:off x="-984253" y="984251"/>
              <a:ext cx="2184406" cy="215902"/>
            </a:xfrm>
            <a:prstGeom prst="rect">
              <a:avLst/>
            </a:prstGeom>
            <a:ln w="12700" cap="flat">
              <a:noFill/>
              <a:miter lim="400000"/>
            </a:ln>
            <a:effectLst/>
          </p:spPr>
        </p:pic>
        <p:pic>
          <p:nvPicPr>
            <p:cNvPr id="238" name="Picture 12" descr="Picture 12"/>
            <p:cNvPicPr>
              <a:picLocks noChangeAspect="1"/>
            </p:cNvPicPr>
            <p:nvPr/>
          </p:nvPicPr>
          <p:blipFill>
            <a:blip r:embed="rId3"/>
            <a:stretch>
              <a:fillRect/>
            </a:stretch>
          </p:blipFill>
          <p:spPr>
            <a:xfrm rot="10800000">
              <a:off x="165098" y="2259420"/>
              <a:ext cx="3352805" cy="229783"/>
            </a:xfrm>
            <a:prstGeom prst="rect">
              <a:avLst/>
            </a:prstGeom>
            <a:ln w="12700" cap="flat">
              <a:noFill/>
              <a:miter lim="400000"/>
            </a:ln>
            <a:effectLst/>
          </p:spPr>
        </p:pic>
      </p:grpSp>
      <p:grpSp>
        <p:nvGrpSpPr>
          <p:cNvPr id="242" name="Group 13"/>
          <p:cNvGrpSpPr/>
          <p:nvPr/>
        </p:nvGrpSpPr>
        <p:grpSpPr>
          <a:xfrm>
            <a:off x="647698" y="3936996"/>
            <a:ext cx="3517904" cy="2489206"/>
            <a:chOff x="0" y="0"/>
            <a:chExt cx="3517902" cy="2489204"/>
          </a:xfrm>
        </p:grpSpPr>
        <p:pic>
          <p:nvPicPr>
            <p:cNvPr id="240" name="Picture 14" descr="Picture 14"/>
            <p:cNvPicPr>
              <a:picLocks noChangeAspect="1"/>
            </p:cNvPicPr>
            <p:nvPr/>
          </p:nvPicPr>
          <p:blipFill>
            <a:blip r:embed="rId2"/>
            <a:stretch>
              <a:fillRect/>
            </a:stretch>
          </p:blipFill>
          <p:spPr>
            <a:xfrm rot="16200000">
              <a:off x="-984253" y="984251"/>
              <a:ext cx="2184406" cy="215902"/>
            </a:xfrm>
            <a:prstGeom prst="rect">
              <a:avLst/>
            </a:prstGeom>
            <a:ln w="12700" cap="flat">
              <a:noFill/>
              <a:miter lim="400000"/>
            </a:ln>
            <a:effectLst/>
          </p:spPr>
        </p:pic>
        <p:pic>
          <p:nvPicPr>
            <p:cNvPr id="241" name="Picture 15" descr="Picture 15"/>
            <p:cNvPicPr>
              <a:picLocks noChangeAspect="1"/>
            </p:cNvPicPr>
            <p:nvPr/>
          </p:nvPicPr>
          <p:blipFill>
            <a:blip r:embed="rId3"/>
            <a:stretch>
              <a:fillRect/>
            </a:stretch>
          </p:blipFill>
          <p:spPr>
            <a:xfrm rot="10800000">
              <a:off x="165098" y="2259421"/>
              <a:ext cx="3352805" cy="229784"/>
            </a:xfrm>
            <a:prstGeom prst="rect">
              <a:avLst/>
            </a:prstGeom>
            <a:ln w="12700" cap="flat">
              <a:noFill/>
              <a:miter lim="400000"/>
            </a:ln>
            <a:effectLst/>
          </p:spPr>
        </p:pic>
      </p:grpSp>
      <p:grpSp>
        <p:nvGrpSpPr>
          <p:cNvPr id="245" name="Group 16"/>
          <p:cNvGrpSpPr/>
          <p:nvPr/>
        </p:nvGrpSpPr>
        <p:grpSpPr>
          <a:xfrm>
            <a:off x="7759698" y="1447795"/>
            <a:ext cx="3517904" cy="2489207"/>
            <a:chOff x="0" y="0"/>
            <a:chExt cx="3517902" cy="2489205"/>
          </a:xfrm>
        </p:grpSpPr>
        <p:pic>
          <p:nvPicPr>
            <p:cNvPr id="243" name="Picture 17" descr="Picture 17"/>
            <p:cNvPicPr>
              <a:picLocks noChangeAspect="1"/>
            </p:cNvPicPr>
            <p:nvPr/>
          </p:nvPicPr>
          <p:blipFill>
            <a:blip r:embed="rId2"/>
            <a:stretch>
              <a:fillRect/>
            </a:stretch>
          </p:blipFill>
          <p:spPr>
            <a:xfrm rot="16200000">
              <a:off x="-984253" y="984251"/>
              <a:ext cx="2184406" cy="215902"/>
            </a:xfrm>
            <a:prstGeom prst="rect">
              <a:avLst/>
            </a:prstGeom>
            <a:ln w="12700" cap="flat">
              <a:noFill/>
              <a:miter lim="400000"/>
            </a:ln>
            <a:effectLst/>
          </p:spPr>
        </p:pic>
        <p:pic>
          <p:nvPicPr>
            <p:cNvPr id="244" name="Picture 18" descr="Picture 18"/>
            <p:cNvPicPr>
              <a:picLocks noChangeAspect="1"/>
            </p:cNvPicPr>
            <p:nvPr/>
          </p:nvPicPr>
          <p:blipFill>
            <a:blip r:embed="rId3"/>
            <a:stretch>
              <a:fillRect/>
            </a:stretch>
          </p:blipFill>
          <p:spPr>
            <a:xfrm rot="10800000">
              <a:off x="165098" y="2259422"/>
              <a:ext cx="3352805" cy="229784"/>
            </a:xfrm>
            <a:prstGeom prst="rect">
              <a:avLst/>
            </a:prstGeom>
            <a:ln w="12700" cap="flat">
              <a:noFill/>
              <a:miter lim="400000"/>
            </a:ln>
            <a:effectLst/>
          </p:spPr>
        </p:pic>
      </p:grpSp>
      <p:grpSp>
        <p:nvGrpSpPr>
          <p:cNvPr id="248" name="Group 19"/>
          <p:cNvGrpSpPr/>
          <p:nvPr/>
        </p:nvGrpSpPr>
        <p:grpSpPr>
          <a:xfrm>
            <a:off x="4203698" y="1447795"/>
            <a:ext cx="3517903" cy="2489207"/>
            <a:chOff x="0" y="0"/>
            <a:chExt cx="3517902" cy="2489205"/>
          </a:xfrm>
        </p:grpSpPr>
        <p:pic>
          <p:nvPicPr>
            <p:cNvPr id="246" name="Picture 20" descr="Picture 20"/>
            <p:cNvPicPr>
              <a:picLocks noChangeAspect="1"/>
            </p:cNvPicPr>
            <p:nvPr/>
          </p:nvPicPr>
          <p:blipFill>
            <a:blip r:embed="rId2"/>
            <a:stretch>
              <a:fillRect/>
            </a:stretch>
          </p:blipFill>
          <p:spPr>
            <a:xfrm rot="16200000">
              <a:off x="-984253" y="984251"/>
              <a:ext cx="2184406" cy="215902"/>
            </a:xfrm>
            <a:prstGeom prst="rect">
              <a:avLst/>
            </a:prstGeom>
            <a:ln w="12700" cap="flat">
              <a:noFill/>
              <a:miter lim="400000"/>
            </a:ln>
            <a:effectLst/>
          </p:spPr>
        </p:pic>
        <p:pic>
          <p:nvPicPr>
            <p:cNvPr id="247" name="Picture 21" descr="Picture 21"/>
            <p:cNvPicPr>
              <a:picLocks noChangeAspect="1"/>
            </p:cNvPicPr>
            <p:nvPr/>
          </p:nvPicPr>
          <p:blipFill>
            <a:blip r:embed="rId3"/>
            <a:stretch>
              <a:fillRect/>
            </a:stretch>
          </p:blipFill>
          <p:spPr>
            <a:xfrm rot="10800000">
              <a:off x="165098" y="2259422"/>
              <a:ext cx="3352805" cy="229784"/>
            </a:xfrm>
            <a:prstGeom prst="rect">
              <a:avLst/>
            </a:prstGeom>
            <a:ln w="12700" cap="flat">
              <a:noFill/>
              <a:miter lim="400000"/>
            </a:ln>
            <a:effectLst/>
          </p:spPr>
        </p:pic>
      </p:grpSp>
      <p:grpSp>
        <p:nvGrpSpPr>
          <p:cNvPr id="251" name="Group 22"/>
          <p:cNvGrpSpPr/>
          <p:nvPr/>
        </p:nvGrpSpPr>
        <p:grpSpPr>
          <a:xfrm>
            <a:off x="647698" y="1447797"/>
            <a:ext cx="3517904" cy="2489206"/>
            <a:chOff x="0" y="0"/>
            <a:chExt cx="3517902" cy="2489204"/>
          </a:xfrm>
        </p:grpSpPr>
        <p:pic>
          <p:nvPicPr>
            <p:cNvPr id="249" name="Picture 23" descr="Picture 23"/>
            <p:cNvPicPr>
              <a:picLocks noChangeAspect="1"/>
            </p:cNvPicPr>
            <p:nvPr/>
          </p:nvPicPr>
          <p:blipFill>
            <a:blip r:embed="rId2"/>
            <a:stretch>
              <a:fillRect/>
            </a:stretch>
          </p:blipFill>
          <p:spPr>
            <a:xfrm rot="16200000">
              <a:off x="-984253" y="984251"/>
              <a:ext cx="2184406" cy="215902"/>
            </a:xfrm>
            <a:prstGeom prst="rect">
              <a:avLst/>
            </a:prstGeom>
            <a:ln w="12700" cap="flat">
              <a:noFill/>
              <a:miter lim="400000"/>
            </a:ln>
            <a:effectLst/>
          </p:spPr>
        </p:pic>
        <p:pic>
          <p:nvPicPr>
            <p:cNvPr id="250" name="Picture 24" descr="Picture 24"/>
            <p:cNvPicPr>
              <a:picLocks noChangeAspect="1"/>
            </p:cNvPicPr>
            <p:nvPr/>
          </p:nvPicPr>
          <p:blipFill>
            <a:blip r:embed="rId3"/>
            <a:stretch>
              <a:fillRect/>
            </a:stretch>
          </p:blipFill>
          <p:spPr>
            <a:xfrm rot="10800000">
              <a:off x="165098" y="2259421"/>
              <a:ext cx="3352805" cy="229784"/>
            </a:xfrm>
            <a:prstGeom prst="rect">
              <a:avLst/>
            </a:prstGeom>
            <a:ln w="12700" cap="flat">
              <a:noFill/>
              <a:miter lim="400000"/>
            </a:ln>
            <a:effectLst/>
          </p:spPr>
        </p:pic>
      </p:grpSp>
      <p:sp>
        <p:nvSpPr>
          <p:cNvPr id="252" name="Picture Placeholder 19"/>
          <p:cNvSpPr>
            <a:spLocks noGrp="1"/>
          </p:cNvSpPr>
          <p:nvPr>
            <p:ph type="pic" sz="quarter" idx="13"/>
          </p:nvPr>
        </p:nvSpPr>
        <p:spPr>
          <a:xfrm>
            <a:off x="965200" y="3937000"/>
            <a:ext cx="3200400" cy="2133600"/>
          </a:xfrm>
          <a:prstGeom prst="rect">
            <a:avLst/>
          </a:prstGeom>
        </p:spPr>
        <p:txBody>
          <a:bodyPr lIns="91439" tIns="45719" rIns="91439" bIns="45719">
            <a:noAutofit/>
          </a:bodyPr>
          <a:lstStyle/>
          <a:p>
            <a:endParaRPr/>
          </a:p>
        </p:txBody>
      </p:sp>
      <p:sp>
        <p:nvSpPr>
          <p:cNvPr id="253" name="Picture Placeholder 19"/>
          <p:cNvSpPr>
            <a:spLocks noGrp="1"/>
          </p:cNvSpPr>
          <p:nvPr>
            <p:ph type="pic" sz="quarter" idx="14"/>
          </p:nvPr>
        </p:nvSpPr>
        <p:spPr>
          <a:xfrm>
            <a:off x="4521200" y="3937000"/>
            <a:ext cx="3200400" cy="2133600"/>
          </a:xfrm>
          <a:prstGeom prst="rect">
            <a:avLst/>
          </a:prstGeom>
        </p:spPr>
        <p:txBody>
          <a:bodyPr lIns="91439" tIns="45719" rIns="91439" bIns="45719">
            <a:noAutofit/>
          </a:bodyPr>
          <a:lstStyle/>
          <a:p>
            <a:endParaRPr/>
          </a:p>
        </p:txBody>
      </p:sp>
      <p:sp>
        <p:nvSpPr>
          <p:cNvPr id="254" name="Picture Placeholder 19"/>
          <p:cNvSpPr>
            <a:spLocks noGrp="1"/>
          </p:cNvSpPr>
          <p:nvPr>
            <p:ph type="pic" sz="quarter" idx="15"/>
          </p:nvPr>
        </p:nvSpPr>
        <p:spPr>
          <a:xfrm>
            <a:off x="8077200" y="3937000"/>
            <a:ext cx="3200400" cy="2133600"/>
          </a:xfrm>
          <a:prstGeom prst="rect">
            <a:avLst/>
          </a:prstGeom>
        </p:spPr>
        <p:txBody>
          <a:bodyPr lIns="91439" tIns="45719" rIns="91439" bIns="45719">
            <a:noAutofit/>
          </a:bodyPr>
          <a:lstStyle/>
          <a:p>
            <a:endParaRPr/>
          </a:p>
        </p:txBody>
      </p:sp>
      <p:sp>
        <p:nvSpPr>
          <p:cNvPr id="255" name="Picture Placeholder 19"/>
          <p:cNvSpPr>
            <a:spLocks noGrp="1"/>
          </p:cNvSpPr>
          <p:nvPr>
            <p:ph type="pic" sz="quarter" idx="16"/>
          </p:nvPr>
        </p:nvSpPr>
        <p:spPr>
          <a:xfrm>
            <a:off x="8077200" y="1447800"/>
            <a:ext cx="3200400" cy="2133600"/>
          </a:xfrm>
          <a:prstGeom prst="rect">
            <a:avLst/>
          </a:prstGeom>
        </p:spPr>
        <p:txBody>
          <a:bodyPr lIns="91439" tIns="45719" rIns="91439" bIns="45719">
            <a:noAutofit/>
          </a:bodyPr>
          <a:lstStyle/>
          <a:p>
            <a:endParaRPr/>
          </a:p>
        </p:txBody>
      </p:sp>
      <p:sp>
        <p:nvSpPr>
          <p:cNvPr id="256" name="Picture Placeholder 19"/>
          <p:cNvSpPr>
            <a:spLocks noGrp="1"/>
          </p:cNvSpPr>
          <p:nvPr>
            <p:ph type="pic" sz="quarter" idx="17"/>
          </p:nvPr>
        </p:nvSpPr>
        <p:spPr>
          <a:xfrm>
            <a:off x="4521200" y="1447800"/>
            <a:ext cx="3200400" cy="2133600"/>
          </a:xfrm>
          <a:prstGeom prst="rect">
            <a:avLst/>
          </a:prstGeom>
        </p:spPr>
        <p:txBody>
          <a:bodyPr lIns="91439" tIns="45719" rIns="91439" bIns="45719">
            <a:noAutofit/>
          </a:bodyPr>
          <a:lstStyle/>
          <a:p>
            <a:endParaRPr/>
          </a:p>
        </p:txBody>
      </p:sp>
      <p:sp>
        <p:nvSpPr>
          <p:cNvPr id="257" name="Picture Placeholder 19"/>
          <p:cNvSpPr>
            <a:spLocks noGrp="1"/>
          </p:cNvSpPr>
          <p:nvPr>
            <p:ph type="pic" sz="quarter" idx="18"/>
          </p:nvPr>
        </p:nvSpPr>
        <p:spPr>
          <a:xfrm>
            <a:off x="965200" y="1447800"/>
            <a:ext cx="3200400" cy="2133600"/>
          </a:xfrm>
          <a:prstGeom prst="rect">
            <a:avLst/>
          </a:prstGeom>
        </p:spPr>
        <p:txBody>
          <a:bodyPr lIns="91439" tIns="45719" rIns="91439" bIns="45719">
            <a:noAutofit/>
          </a:bodyPr>
          <a:lstStyle/>
          <a:p>
            <a:endParaRPr/>
          </a:p>
        </p:txBody>
      </p:sp>
      <p:sp>
        <p:nvSpPr>
          <p:cNvPr id="258"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Intro">
    <p:spTree>
      <p:nvGrpSpPr>
        <p:cNvPr id="1" name=""/>
        <p:cNvGrpSpPr/>
        <p:nvPr/>
      </p:nvGrpSpPr>
      <p:grpSpPr>
        <a:xfrm>
          <a:off x="0" y="0"/>
          <a:ext cx="0" cy="0"/>
          <a:chOff x="0" y="0"/>
          <a:chExt cx="0" cy="0"/>
        </a:xfrm>
      </p:grpSpPr>
      <p:sp>
        <p:nvSpPr>
          <p:cNvPr id="265"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266"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267"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268"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269"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270" name="Texte du titre"/>
          <p:cNvSpPr txBox="1">
            <a:spLocks noGrp="1"/>
          </p:cNvSpPr>
          <p:nvPr>
            <p:ph type="title"/>
          </p:nvPr>
        </p:nvSpPr>
        <p:spPr>
          <a:xfrm>
            <a:off x="812800" y="250825"/>
            <a:ext cx="10515600" cy="561975"/>
          </a:xfrm>
          <a:prstGeom prst="rect">
            <a:avLst/>
          </a:prstGeom>
        </p:spPr>
        <p:txBody>
          <a:bodyPr/>
          <a:lstStyle>
            <a:lvl1pPr defTabSz="914446">
              <a:defRPr sz="3600">
                <a:solidFill>
                  <a:srgbClr val="595959"/>
                </a:solidFill>
              </a:defRPr>
            </a:lvl1pPr>
          </a:lstStyle>
          <a:p>
            <a:r>
              <a:t>Texte du titre</a:t>
            </a:r>
          </a:p>
        </p:txBody>
      </p:sp>
      <p:sp>
        <p:nvSpPr>
          <p:cNvPr id="271" name="Texte niveau 1…"/>
          <p:cNvSpPr txBox="1">
            <a:spLocks noGrp="1"/>
          </p:cNvSpPr>
          <p:nvPr>
            <p:ph type="body" sz="quarter" idx="1"/>
          </p:nvPr>
        </p:nvSpPr>
        <p:spPr>
          <a:xfrm>
            <a:off x="838200" y="749300"/>
            <a:ext cx="10515600" cy="419100"/>
          </a:xfrm>
          <a:prstGeom prst="rect">
            <a:avLst/>
          </a:prstGeom>
        </p:spPr>
        <p:txBody>
          <a:bodyPr/>
          <a:lstStyle>
            <a:lvl1pPr marL="0" indent="0" defTabSz="914446">
              <a:buSzTx/>
              <a:buFontTx/>
              <a:buNone/>
              <a:defRPr sz="1600">
                <a:solidFill>
                  <a:srgbClr val="595959"/>
                </a:solidFill>
              </a:defRPr>
            </a:lvl1pPr>
            <a:lvl2pPr marL="609629" indent="-152407" defTabSz="914446">
              <a:buFontTx/>
              <a:defRPr sz="1600">
                <a:solidFill>
                  <a:srgbClr val="595959"/>
                </a:solidFill>
              </a:defRPr>
            </a:lvl2pPr>
            <a:lvl3pPr marL="1097333" indent="-182886" defTabSz="914446">
              <a:buFontTx/>
              <a:defRPr sz="1600">
                <a:solidFill>
                  <a:srgbClr val="595959"/>
                </a:solidFill>
              </a:defRPr>
            </a:lvl3pPr>
            <a:lvl4pPr marL="1574877" indent="-203209" defTabSz="914446">
              <a:buFontTx/>
              <a:defRPr sz="1600">
                <a:solidFill>
                  <a:srgbClr val="595959"/>
                </a:solidFill>
              </a:defRPr>
            </a:lvl4pPr>
            <a:lvl5pPr marL="2032099" indent="-203208" defTabSz="914446">
              <a:buFontTx/>
              <a:defRPr sz="1600">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272" name="Picture Placeholder 8"/>
          <p:cNvSpPr>
            <a:spLocks noGrp="1"/>
          </p:cNvSpPr>
          <p:nvPr>
            <p:ph type="pic" sz="quarter" idx="13"/>
          </p:nvPr>
        </p:nvSpPr>
        <p:spPr>
          <a:xfrm>
            <a:off x="2768600" y="2146300"/>
            <a:ext cx="2400300" cy="3048000"/>
          </a:xfrm>
          <a:prstGeom prst="rect">
            <a:avLst/>
          </a:prstGeom>
        </p:spPr>
        <p:txBody>
          <a:bodyPr lIns="91439" tIns="45719" rIns="91439" bIns="45719">
            <a:noAutofit/>
          </a:bodyPr>
          <a:lstStyle/>
          <a:p>
            <a:endParaRPr/>
          </a:p>
        </p:txBody>
      </p:sp>
      <p:sp>
        <p:nvSpPr>
          <p:cNvPr id="273"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Content">
    <p:spTree>
      <p:nvGrpSpPr>
        <p:cNvPr id="1" name=""/>
        <p:cNvGrpSpPr/>
        <p:nvPr/>
      </p:nvGrpSpPr>
      <p:grpSpPr>
        <a:xfrm>
          <a:off x="0" y="0"/>
          <a:ext cx="0" cy="0"/>
          <a:chOff x="0" y="0"/>
          <a:chExt cx="0" cy="0"/>
        </a:xfrm>
      </p:grpSpPr>
      <p:sp>
        <p:nvSpPr>
          <p:cNvPr id="280"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281"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282"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283"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284"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285" name="Texte du titre"/>
          <p:cNvSpPr txBox="1">
            <a:spLocks noGrp="1"/>
          </p:cNvSpPr>
          <p:nvPr>
            <p:ph type="title"/>
          </p:nvPr>
        </p:nvSpPr>
        <p:spPr>
          <a:xfrm>
            <a:off x="812800" y="250825"/>
            <a:ext cx="10515600" cy="561975"/>
          </a:xfrm>
          <a:prstGeom prst="rect">
            <a:avLst/>
          </a:prstGeom>
        </p:spPr>
        <p:txBody>
          <a:bodyPr/>
          <a:lstStyle>
            <a:lvl1pPr defTabSz="914446">
              <a:defRPr sz="3600">
                <a:solidFill>
                  <a:srgbClr val="595959"/>
                </a:solidFill>
              </a:defRPr>
            </a:lvl1pPr>
          </a:lstStyle>
          <a:p>
            <a:r>
              <a:t>Texte du titre</a:t>
            </a:r>
          </a:p>
        </p:txBody>
      </p:sp>
      <p:sp>
        <p:nvSpPr>
          <p:cNvPr id="286" name="Texte niveau 1…"/>
          <p:cNvSpPr txBox="1">
            <a:spLocks noGrp="1"/>
          </p:cNvSpPr>
          <p:nvPr>
            <p:ph type="body" sz="quarter" idx="1"/>
          </p:nvPr>
        </p:nvSpPr>
        <p:spPr>
          <a:xfrm>
            <a:off x="838200" y="749300"/>
            <a:ext cx="10515600" cy="419100"/>
          </a:xfrm>
          <a:prstGeom prst="rect">
            <a:avLst/>
          </a:prstGeom>
        </p:spPr>
        <p:txBody>
          <a:bodyPr/>
          <a:lstStyle>
            <a:lvl1pPr marL="0" indent="0" defTabSz="914446">
              <a:buSzTx/>
              <a:buFontTx/>
              <a:buNone/>
              <a:defRPr sz="1600">
                <a:solidFill>
                  <a:srgbClr val="595959"/>
                </a:solidFill>
              </a:defRPr>
            </a:lvl1pPr>
            <a:lvl2pPr marL="609629" indent="-152407" defTabSz="914446">
              <a:buFontTx/>
              <a:defRPr sz="1600">
                <a:solidFill>
                  <a:srgbClr val="595959"/>
                </a:solidFill>
              </a:defRPr>
            </a:lvl2pPr>
            <a:lvl3pPr marL="1097333" indent="-182886" defTabSz="914446">
              <a:buFontTx/>
              <a:defRPr sz="1600">
                <a:solidFill>
                  <a:srgbClr val="595959"/>
                </a:solidFill>
              </a:defRPr>
            </a:lvl3pPr>
            <a:lvl4pPr marL="1574877" indent="-203209" defTabSz="914446">
              <a:buFontTx/>
              <a:defRPr sz="1600">
                <a:solidFill>
                  <a:srgbClr val="595959"/>
                </a:solidFill>
              </a:defRPr>
            </a:lvl4pPr>
            <a:lvl5pPr marL="2032099" indent="-203208" defTabSz="914446">
              <a:buFontTx/>
              <a:defRPr sz="1600">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287" name="Picture Placeholder 8"/>
          <p:cNvSpPr>
            <a:spLocks noGrp="1"/>
          </p:cNvSpPr>
          <p:nvPr>
            <p:ph type="pic" idx="13"/>
          </p:nvPr>
        </p:nvSpPr>
        <p:spPr>
          <a:xfrm>
            <a:off x="0" y="1346200"/>
            <a:ext cx="12192000" cy="3086100"/>
          </a:xfrm>
          <a:prstGeom prst="rect">
            <a:avLst/>
          </a:prstGeom>
        </p:spPr>
        <p:txBody>
          <a:bodyPr lIns="91439" tIns="45719" rIns="91439" bIns="45719">
            <a:noAutofit/>
          </a:bodyPr>
          <a:lstStyle/>
          <a:p>
            <a:endParaRPr/>
          </a:p>
        </p:txBody>
      </p:sp>
      <p:sp>
        <p:nvSpPr>
          <p:cNvPr id="288"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Team member">
    <p:spTree>
      <p:nvGrpSpPr>
        <p:cNvPr id="1" name=""/>
        <p:cNvGrpSpPr/>
        <p:nvPr/>
      </p:nvGrpSpPr>
      <p:grpSpPr>
        <a:xfrm>
          <a:off x="0" y="0"/>
          <a:ext cx="0" cy="0"/>
          <a:chOff x="0" y="0"/>
          <a:chExt cx="0" cy="0"/>
        </a:xfrm>
      </p:grpSpPr>
      <p:sp>
        <p:nvSpPr>
          <p:cNvPr id="295"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296"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297"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298"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299"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300" name="Texte du titre"/>
          <p:cNvSpPr txBox="1">
            <a:spLocks noGrp="1"/>
          </p:cNvSpPr>
          <p:nvPr>
            <p:ph type="title"/>
          </p:nvPr>
        </p:nvSpPr>
        <p:spPr>
          <a:xfrm>
            <a:off x="812800" y="250825"/>
            <a:ext cx="10515600" cy="561975"/>
          </a:xfrm>
          <a:prstGeom prst="rect">
            <a:avLst/>
          </a:prstGeom>
        </p:spPr>
        <p:txBody>
          <a:bodyPr/>
          <a:lstStyle>
            <a:lvl1pPr defTabSz="914446">
              <a:defRPr sz="3600">
                <a:solidFill>
                  <a:srgbClr val="595959"/>
                </a:solidFill>
              </a:defRPr>
            </a:lvl1pPr>
          </a:lstStyle>
          <a:p>
            <a:r>
              <a:t>Texte du titre</a:t>
            </a:r>
          </a:p>
        </p:txBody>
      </p:sp>
      <p:sp>
        <p:nvSpPr>
          <p:cNvPr id="301" name="Texte niveau 1…"/>
          <p:cNvSpPr txBox="1">
            <a:spLocks noGrp="1"/>
          </p:cNvSpPr>
          <p:nvPr>
            <p:ph type="body" sz="quarter" idx="1"/>
          </p:nvPr>
        </p:nvSpPr>
        <p:spPr>
          <a:xfrm>
            <a:off x="838200" y="749300"/>
            <a:ext cx="10515600" cy="419100"/>
          </a:xfrm>
          <a:prstGeom prst="rect">
            <a:avLst/>
          </a:prstGeom>
        </p:spPr>
        <p:txBody>
          <a:bodyPr/>
          <a:lstStyle>
            <a:lvl1pPr marL="0" indent="0" defTabSz="914446">
              <a:buSzTx/>
              <a:buFontTx/>
              <a:buNone/>
              <a:defRPr sz="1600">
                <a:solidFill>
                  <a:srgbClr val="595959"/>
                </a:solidFill>
              </a:defRPr>
            </a:lvl1pPr>
            <a:lvl2pPr marL="609629" indent="-152407" defTabSz="914446">
              <a:buFontTx/>
              <a:defRPr sz="1600">
                <a:solidFill>
                  <a:srgbClr val="595959"/>
                </a:solidFill>
              </a:defRPr>
            </a:lvl2pPr>
            <a:lvl3pPr marL="1097333" indent="-182886" defTabSz="914446">
              <a:buFontTx/>
              <a:defRPr sz="1600">
                <a:solidFill>
                  <a:srgbClr val="595959"/>
                </a:solidFill>
              </a:defRPr>
            </a:lvl3pPr>
            <a:lvl4pPr marL="1574877" indent="-203209" defTabSz="914446">
              <a:buFontTx/>
              <a:defRPr sz="1600">
                <a:solidFill>
                  <a:srgbClr val="595959"/>
                </a:solidFill>
              </a:defRPr>
            </a:lvl4pPr>
            <a:lvl5pPr marL="2032099" indent="-203208" defTabSz="914446">
              <a:buFontTx/>
              <a:defRPr sz="1600">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302" name="Picture Placeholder 8"/>
          <p:cNvSpPr>
            <a:spLocks noGrp="1"/>
          </p:cNvSpPr>
          <p:nvPr>
            <p:ph type="pic" sz="quarter" idx="13"/>
          </p:nvPr>
        </p:nvSpPr>
        <p:spPr>
          <a:xfrm>
            <a:off x="838200" y="1752600"/>
            <a:ext cx="2527300" cy="3454402"/>
          </a:xfrm>
          <a:prstGeom prst="rect">
            <a:avLst/>
          </a:prstGeom>
        </p:spPr>
        <p:txBody>
          <a:bodyPr lIns="91439" tIns="45719" rIns="91439" bIns="45719">
            <a:noAutofit/>
          </a:bodyPr>
          <a:lstStyle/>
          <a:p>
            <a:endParaRPr/>
          </a:p>
        </p:txBody>
      </p:sp>
      <p:sp>
        <p:nvSpPr>
          <p:cNvPr id="303"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Team">
    <p:spTree>
      <p:nvGrpSpPr>
        <p:cNvPr id="1" name=""/>
        <p:cNvGrpSpPr/>
        <p:nvPr/>
      </p:nvGrpSpPr>
      <p:grpSpPr>
        <a:xfrm>
          <a:off x="0" y="0"/>
          <a:ext cx="0" cy="0"/>
          <a:chOff x="0" y="0"/>
          <a:chExt cx="0" cy="0"/>
        </a:xfrm>
      </p:grpSpPr>
      <p:sp>
        <p:nvSpPr>
          <p:cNvPr id="310"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311"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312"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13"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14"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315" name="Texte du titre"/>
          <p:cNvSpPr txBox="1">
            <a:spLocks noGrp="1"/>
          </p:cNvSpPr>
          <p:nvPr>
            <p:ph type="title"/>
          </p:nvPr>
        </p:nvSpPr>
        <p:spPr>
          <a:xfrm>
            <a:off x="812800" y="250825"/>
            <a:ext cx="10515600" cy="561975"/>
          </a:xfrm>
          <a:prstGeom prst="rect">
            <a:avLst/>
          </a:prstGeom>
        </p:spPr>
        <p:txBody>
          <a:bodyPr/>
          <a:lstStyle>
            <a:lvl1pPr defTabSz="914446">
              <a:defRPr sz="3600">
                <a:solidFill>
                  <a:srgbClr val="595959"/>
                </a:solidFill>
              </a:defRPr>
            </a:lvl1pPr>
          </a:lstStyle>
          <a:p>
            <a:r>
              <a:t>Texte du titre</a:t>
            </a:r>
          </a:p>
        </p:txBody>
      </p:sp>
      <p:sp>
        <p:nvSpPr>
          <p:cNvPr id="316" name="Texte niveau 1…"/>
          <p:cNvSpPr txBox="1">
            <a:spLocks noGrp="1"/>
          </p:cNvSpPr>
          <p:nvPr>
            <p:ph type="body" sz="quarter" idx="1"/>
          </p:nvPr>
        </p:nvSpPr>
        <p:spPr>
          <a:xfrm>
            <a:off x="838200" y="749300"/>
            <a:ext cx="10515600" cy="419100"/>
          </a:xfrm>
          <a:prstGeom prst="rect">
            <a:avLst/>
          </a:prstGeom>
        </p:spPr>
        <p:txBody>
          <a:bodyPr/>
          <a:lstStyle>
            <a:lvl1pPr marL="0" indent="0" defTabSz="914446">
              <a:buSzTx/>
              <a:buFontTx/>
              <a:buNone/>
              <a:defRPr sz="1600">
                <a:solidFill>
                  <a:srgbClr val="595959"/>
                </a:solidFill>
              </a:defRPr>
            </a:lvl1pPr>
            <a:lvl2pPr marL="609629" indent="-152407" defTabSz="914446">
              <a:buFontTx/>
              <a:defRPr sz="1600">
                <a:solidFill>
                  <a:srgbClr val="595959"/>
                </a:solidFill>
              </a:defRPr>
            </a:lvl2pPr>
            <a:lvl3pPr marL="1097333" indent="-182886" defTabSz="914446">
              <a:buFontTx/>
              <a:defRPr sz="1600">
                <a:solidFill>
                  <a:srgbClr val="595959"/>
                </a:solidFill>
              </a:defRPr>
            </a:lvl3pPr>
            <a:lvl4pPr marL="1574877" indent="-203209" defTabSz="914446">
              <a:buFontTx/>
              <a:defRPr sz="1600">
                <a:solidFill>
                  <a:srgbClr val="595959"/>
                </a:solidFill>
              </a:defRPr>
            </a:lvl4pPr>
            <a:lvl5pPr marL="2032099" indent="-203208" defTabSz="914446">
              <a:buFontTx/>
              <a:defRPr sz="1600">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317" name="Picture Placeholder 11"/>
          <p:cNvSpPr>
            <a:spLocks noGrp="1"/>
          </p:cNvSpPr>
          <p:nvPr>
            <p:ph type="pic" sz="quarter" idx="13"/>
          </p:nvPr>
        </p:nvSpPr>
        <p:spPr>
          <a:xfrm>
            <a:off x="838200" y="1421342"/>
            <a:ext cx="2311400" cy="2604561"/>
          </a:xfrm>
          <a:prstGeom prst="rect">
            <a:avLst/>
          </a:prstGeom>
        </p:spPr>
        <p:txBody>
          <a:bodyPr lIns="91439" tIns="45719" rIns="91439" bIns="45719">
            <a:noAutofit/>
          </a:bodyPr>
          <a:lstStyle/>
          <a:p>
            <a:endParaRPr/>
          </a:p>
        </p:txBody>
      </p:sp>
      <p:sp>
        <p:nvSpPr>
          <p:cNvPr id="318" name="Picture Placeholder 11"/>
          <p:cNvSpPr>
            <a:spLocks noGrp="1"/>
          </p:cNvSpPr>
          <p:nvPr>
            <p:ph type="pic" sz="quarter" idx="14"/>
          </p:nvPr>
        </p:nvSpPr>
        <p:spPr>
          <a:xfrm>
            <a:off x="3572933" y="1421339"/>
            <a:ext cx="2302936" cy="2604561"/>
          </a:xfrm>
          <a:prstGeom prst="rect">
            <a:avLst/>
          </a:prstGeom>
        </p:spPr>
        <p:txBody>
          <a:bodyPr lIns="91439" tIns="45719" rIns="91439" bIns="45719">
            <a:noAutofit/>
          </a:bodyPr>
          <a:lstStyle/>
          <a:p>
            <a:endParaRPr/>
          </a:p>
        </p:txBody>
      </p:sp>
      <p:sp>
        <p:nvSpPr>
          <p:cNvPr id="319" name="Picture Placeholder 11"/>
          <p:cNvSpPr>
            <a:spLocks noGrp="1"/>
          </p:cNvSpPr>
          <p:nvPr>
            <p:ph type="pic" sz="quarter" idx="15"/>
          </p:nvPr>
        </p:nvSpPr>
        <p:spPr>
          <a:xfrm>
            <a:off x="6316133" y="1421336"/>
            <a:ext cx="2298703" cy="2604561"/>
          </a:xfrm>
          <a:prstGeom prst="rect">
            <a:avLst/>
          </a:prstGeom>
        </p:spPr>
        <p:txBody>
          <a:bodyPr lIns="91439" tIns="45719" rIns="91439" bIns="45719">
            <a:noAutofit/>
          </a:bodyPr>
          <a:lstStyle/>
          <a:p>
            <a:endParaRPr/>
          </a:p>
        </p:txBody>
      </p:sp>
      <p:sp>
        <p:nvSpPr>
          <p:cNvPr id="320" name="Picture Placeholder 11"/>
          <p:cNvSpPr>
            <a:spLocks noGrp="1"/>
          </p:cNvSpPr>
          <p:nvPr>
            <p:ph type="pic" sz="quarter" idx="16"/>
          </p:nvPr>
        </p:nvSpPr>
        <p:spPr>
          <a:xfrm>
            <a:off x="9055100" y="1421336"/>
            <a:ext cx="2298700" cy="2604561"/>
          </a:xfrm>
          <a:prstGeom prst="rect">
            <a:avLst/>
          </a:prstGeom>
        </p:spPr>
        <p:txBody>
          <a:bodyPr lIns="91439" tIns="45719" rIns="91439" bIns="45719">
            <a:noAutofit/>
          </a:bodyPr>
          <a:lstStyle/>
          <a:p>
            <a:endParaRPr/>
          </a:p>
        </p:txBody>
      </p:sp>
      <p:sp>
        <p:nvSpPr>
          <p:cNvPr id="321"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Portfolio2">
    <p:spTree>
      <p:nvGrpSpPr>
        <p:cNvPr id="1" name=""/>
        <p:cNvGrpSpPr/>
        <p:nvPr/>
      </p:nvGrpSpPr>
      <p:grpSpPr>
        <a:xfrm>
          <a:off x="0" y="0"/>
          <a:ext cx="0" cy="0"/>
          <a:chOff x="0" y="0"/>
          <a:chExt cx="0" cy="0"/>
        </a:xfrm>
      </p:grpSpPr>
      <p:sp>
        <p:nvSpPr>
          <p:cNvPr id="328"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329"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330"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31"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32"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333" name="Texte du titre"/>
          <p:cNvSpPr txBox="1">
            <a:spLocks noGrp="1"/>
          </p:cNvSpPr>
          <p:nvPr>
            <p:ph type="title"/>
          </p:nvPr>
        </p:nvSpPr>
        <p:spPr>
          <a:xfrm>
            <a:off x="812800" y="250825"/>
            <a:ext cx="10515600" cy="561975"/>
          </a:xfrm>
          <a:prstGeom prst="rect">
            <a:avLst/>
          </a:prstGeom>
        </p:spPr>
        <p:txBody>
          <a:bodyPr/>
          <a:lstStyle>
            <a:lvl1pPr defTabSz="914446">
              <a:defRPr sz="3600">
                <a:solidFill>
                  <a:srgbClr val="595959"/>
                </a:solidFill>
              </a:defRPr>
            </a:lvl1pPr>
          </a:lstStyle>
          <a:p>
            <a:r>
              <a:t>Texte du titre</a:t>
            </a:r>
          </a:p>
        </p:txBody>
      </p:sp>
      <p:sp>
        <p:nvSpPr>
          <p:cNvPr id="334" name="Texte niveau 1…"/>
          <p:cNvSpPr txBox="1">
            <a:spLocks noGrp="1"/>
          </p:cNvSpPr>
          <p:nvPr>
            <p:ph type="body" sz="quarter" idx="1"/>
          </p:nvPr>
        </p:nvSpPr>
        <p:spPr>
          <a:xfrm>
            <a:off x="838200" y="749300"/>
            <a:ext cx="10515600" cy="419100"/>
          </a:xfrm>
          <a:prstGeom prst="rect">
            <a:avLst/>
          </a:prstGeom>
        </p:spPr>
        <p:txBody>
          <a:bodyPr/>
          <a:lstStyle>
            <a:lvl1pPr marL="0" indent="0" defTabSz="914446">
              <a:buSzTx/>
              <a:buFontTx/>
              <a:buNone/>
              <a:defRPr sz="1600">
                <a:solidFill>
                  <a:srgbClr val="595959"/>
                </a:solidFill>
              </a:defRPr>
            </a:lvl1pPr>
            <a:lvl2pPr marL="609629" indent="-152407" defTabSz="914446">
              <a:buFontTx/>
              <a:defRPr sz="1600">
                <a:solidFill>
                  <a:srgbClr val="595959"/>
                </a:solidFill>
              </a:defRPr>
            </a:lvl2pPr>
            <a:lvl3pPr marL="1097333" indent="-182886" defTabSz="914446">
              <a:buFontTx/>
              <a:defRPr sz="1600">
                <a:solidFill>
                  <a:srgbClr val="595959"/>
                </a:solidFill>
              </a:defRPr>
            </a:lvl3pPr>
            <a:lvl4pPr marL="1574877" indent="-203209" defTabSz="914446">
              <a:buFontTx/>
              <a:defRPr sz="1600">
                <a:solidFill>
                  <a:srgbClr val="595959"/>
                </a:solidFill>
              </a:defRPr>
            </a:lvl4pPr>
            <a:lvl5pPr marL="2032099" indent="-203208" defTabSz="914446">
              <a:buFontTx/>
              <a:defRPr sz="1600">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335" name="Picture Placeholder 10"/>
          <p:cNvSpPr>
            <a:spLocks noGrp="1"/>
          </p:cNvSpPr>
          <p:nvPr>
            <p:ph type="pic" sz="quarter" idx="13"/>
          </p:nvPr>
        </p:nvSpPr>
        <p:spPr>
          <a:xfrm>
            <a:off x="1177712" y="1882772"/>
            <a:ext cx="2887137" cy="3118914"/>
          </a:xfrm>
          <a:prstGeom prst="rect">
            <a:avLst/>
          </a:prstGeom>
        </p:spPr>
        <p:txBody>
          <a:bodyPr lIns="91439" tIns="45719" rIns="91439" bIns="45719">
            <a:noAutofit/>
          </a:bodyPr>
          <a:lstStyle/>
          <a:p>
            <a:endParaRPr/>
          </a:p>
        </p:txBody>
      </p:sp>
      <p:sp>
        <p:nvSpPr>
          <p:cNvPr id="336" name="Picture Placeholder 10"/>
          <p:cNvSpPr>
            <a:spLocks noGrp="1"/>
          </p:cNvSpPr>
          <p:nvPr>
            <p:ph type="pic" sz="quarter" idx="14"/>
          </p:nvPr>
        </p:nvSpPr>
        <p:spPr>
          <a:xfrm>
            <a:off x="4706620" y="1882772"/>
            <a:ext cx="2887136" cy="3118914"/>
          </a:xfrm>
          <a:prstGeom prst="rect">
            <a:avLst/>
          </a:prstGeom>
        </p:spPr>
        <p:txBody>
          <a:bodyPr lIns="91439" tIns="45719" rIns="91439" bIns="45719">
            <a:noAutofit/>
          </a:bodyPr>
          <a:lstStyle/>
          <a:p>
            <a:endParaRPr/>
          </a:p>
        </p:txBody>
      </p:sp>
      <p:sp>
        <p:nvSpPr>
          <p:cNvPr id="337" name="Picture Placeholder 10"/>
          <p:cNvSpPr>
            <a:spLocks noGrp="1"/>
          </p:cNvSpPr>
          <p:nvPr>
            <p:ph type="pic" sz="quarter" idx="15"/>
          </p:nvPr>
        </p:nvSpPr>
        <p:spPr>
          <a:xfrm>
            <a:off x="8235525" y="1882772"/>
            <a:ext cx="2887137" cy="3118914"/>
          </a:xfrm>
          <a:prstGeom prst="rect">
            <a:avLst/>
          </a:prstGeom>
        </p:spPr>
        <p:txBody>
          <a:bodyPr lIns="91439" tIns="45719" rIns="91439" bIns="45719">
            <a:noAutofit/>
          </a:bodyPr>
          <a:lstStyle/>
          <a:p>
            <a:endParaRPr/>
          </a:p>
        </p:txBody>
      </p:sp>
      <p:sp>
        <p:nvSpPr>
          <p:cNvPr id="338"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345"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346"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347" name="Chevron 10"/>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48" name="Chevron 11"/>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49"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350" name="Rectangle 4"/>
          <p:cNvSpPr/>
          <p:nvPr/>
        </p:nvSpPr>
        <p:spPr>
          <a:xfrm>
            <a:off x="0" y="0"/>
            <a:ext cx="12192000" cy="6858000"/>
          </a:xfrm>
          <a:prstGeom prst="rect">
            <a:avLst/>
          </a:prstGeom>
          <a:solidFill>
            <a:srgbClr val="FFFFFF"/>
          </a:solidFill>
          <a:ln w="12700">
            <a:miter lim="400000"/>
          </a:ln>
        </p:spPr>
        <p:txBody>
          <a:bodyPr lIns="45718" tIns="45718" rIns="45718" bIns="45718" anchor="ctr"/>
          <a:lstStyle/>
          <a:p>
            <a:pPr algn="ctr">
              <a:defRPr sz="1200">
                <a:solidFill>
                  <a:srgbClr val="FFFFFF"/>
                </a:solidFill>
              </a:defRPr>
            </a:pPr>
            <a:endParaRPr/>
          </a:p>
        </p:txBody>
      </p:sp>
      <p:sp>
        <p:nvSpPr>
          <p:cNvPr id="351"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Content9">
    <p:spTree>
      <p:nvGrpSpPr>
        <p:cNvPr id="1" name=""/>
        <p:cNvGrpSpPr/>
        <p:nvPr/>
      </p:nvGrpSpPr>
      <p:grpSpPr>
        <a:xfrm>
          <a:off x="0" y="0"/>
          <a:ext cx="0" cy="0"/>
          <a:chOff x="0" y="0"/>
          <a:chExt cx="0" cy="0"/>
        </a:xfrm>
      </p:grpSpPr>
      <p:sp>
        <p:nvSpPr>
          <p:cNvPr id="358"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359"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360" name="Chevron 10"/>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61" name="Chevron 11"/>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62"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363" name="Rectangle 4"/>
          <p:cNvSpPr/>
          <p:nvPr/>
        </p:nvSpPr>
        <p:spPr>
          <a:xfrm>
            <a:off x="0" y="0"/>
            <a:ext cx="12192000" cy="6858000"/>
          </a:xfrm>
          <a:prstGeom prst="rect">
            <a:avLst/>
          </a:prstGeom>
          <a:solidFill>
            <a:srgbClr val="FFFFFF"/>
          </a:solidFill>
          <a:ln w="12700">
            <a:miter lim="400000"/>
          </a:ln>
        </p:spPr>
        <p:txBody>
          <a:bodyPr lIns="45718" tIns="45718" rIns="45718" bIns="45718" anchor="ctr"/>
          <a:lstStyle/>
          <a:p>
            <a:pPr algn="ctr">
              <a:defRPr sz="1200">
                <a:solidFill>
                  <a:srgbClr val="FFFFFF"/>
                </a:solidFill>
              </a:defRPr>
            </a:pPr>
            <a:endParaRPr/>
          </a:p>
        </p:txBody>
      </p:sp>
      <p:sp>
        <p:nvSpPr>
          <p:cNvPr id="364" name="Picture Placeholder 6"/>
          <p:cNvSpPr>
            <a:spLocks noGrp="1"/>
          </p:cNvSpPr>
          <p:nvPr>
            <p:ph type="pic" idx="13"/>
          </p:nvPr>
        </p:nvSpPr>
        <p:spPr>
          <a:xfrm>
            <a:off x="0" y="0"/>
            <a:ext cx="12192000" cy="4754880"/>
          </a:xfrm>
          <a:prstGeom prst="rect">
            <a:avLst/>
          </a:prstGeom>
        </p:spPr>
        <p:txBody>
          <a:bodyPr lIns="91439" tIns="45719" rIns="91439" bIns="45719">
            <a:noAutofit/>
          </a:bodyPr>
          <a:lstStyle/>
          <a:p>
            <a:endParaRPr/>
          </a:p>
        </p:txBody>
      </p:sp>
      <p:sp>
        <p:nvSpPr>
          <p:cNvPr id="365"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Mobile mockup">
    <p:spTree>
      <p:nvGrpSpPr>
        <p:cNvPr id="1" name=""/>
        <p:cNvGrpSpPr/>
        <p:nvPr/>
      </p:nvGrpSpPr>
      <p:grpSpPr>
        <a:xfrm>
          <a:off x="0" y="0"/>
          <a:ext cx="0" cy="0"/>
          <a:chOff x="0" y="0"/>
          <a:chExt cx="0" cy="0"/>
        </a:xfrm>
      </p:grpSpPr>
      <p:sp>
        <p:nvSpPr>
          <p:cNvPr id="372"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373"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374" name="Chevron 10"/>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75" name="Chevron 11"/>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76"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377" name="Rectangle 4"/>
          <p:cNvSpPr/>
          <p:nvPr/>
        </p:nvSpPr>
        <p:spPr>
          <a:xfrm>
            <a:off x="0" y="0"/>
            <a:ext cx="12192000" cy="6858000"/>
          </a:xfrm>
          <a:prstGeom prst="rect">
            <a:avLst/>
          </a:prstGeom>
          <a:solidFill>
            <a:srgbClr val="FFFFFF"/>
          </a:solidFill>
          <a:ln w="12700">
            <a:miter lim="400000"/>
          </a:ln>
        </p:spPr>
        <p:txBody>
          <a:bodyPr lIns="45718" tIns="45718" rIns="45718" bIns="45718" anchor="ctr"/>
          <a:lstStyle/>
          <a:p>
            <a:pPr algn="ctr">
              <a:defRPr sz="1200">
                <a:solidFill>
                  <a:srgbClr val="FFFFFF"/>
                </a:solidFill>
              </a:defRPr>
            </a:pPr>
            <a:endParaRPr/>
          </a:p>
        </p:txBody>
      </p:sp>
      <p:sp>
        <p:nvSpPr>
          <p:cNvPr id="378" name="Picture Placeholder 7"/>
          <p:cNvSpPr>
            <a:spLocks noGrp="1"/>
          </p:cNvSpPr>
          <p:nvPr>
            <p:ph type="pic" sz="quarter" idx="13"/>
          </p:nvPr>
        </p:nvSpPr>
        <p:spPr>
          <a:xfrm>
            <a:off x="1257300" y="1117600"/>
            <a:ext cx="2578100" cy="3340100"/>
          </a:xfrm>
          <a:prstGeom prst="rect">
            <a:avLst/>
          </a:prstGeom>
        </p:spPr>
        <p:txBody>
          <a:bodyPr lIns="91439" tIns="45719" rIns="91439" bIns="45719">
            <a:noAutofit/>
          </a:bodyPr>
          <a:lstStyle/>
          <a:p>
            <a:endParaRPr/>
          </a:p>
        </p:txBody>
      </p:sp>
      <p:sp>
        <p:nvSpPr>
          <p:cNvPr id="379" name="Picture Placeholder 9"/>
          <p:cNvSpPr>
            <a:spLocks noGrp="1"/>
          </p:cNvSpPr>
          <p:nvPr>
            <p:ph type="pic" sz="quarter" idx="14"/>
          </p:nvPr>
        </p:nvSpPr>
        <p:spPr>
          <a:xfrm>
            <a:off x="3581400" y="2921000"/>
            <a:ext cx="1193800" cy="1778000"/>
          </a:xfrm>
          <a:prstGeom prst="rect">
            <a:avLst/>
          </a:prstGeom>
        </p:spPr>
        <p:txBody>
          <a:bodyPr lIns="91439" tIns="45719" rIns="91439" bIns="45719">
            <a:noAutofit/>
          </a:bodyPr>
          <a:lstStyle/>
          <a:p>
            <a:endParaRPr/>
          </a:p>
        </p:txBody>
      </p:sp>
      <p:sp>
        <p:nvSpPr>
          <p:cNvPr id="380"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Laptop mockup">
    <p:spTree>
      <p:nvGrpSpPr>
        <p:cNvPr id="1" name=""/>
        <p:cNvGrpSpPr/>
        <p:nvPr/>
      </p:nvGrpSpPr>
      <p:grpSpPr>
        <a:xfrm>
          <a:off x="0" y="0"/>
          <a:ext cx="0" cy="0"/>
          <a:chOff x="0" y="0"/>
          <a:chExt cx="0" cy="0"/>
        </a:xfrm>
      </p:grpSpPr>
      <p:sp>
        <p:nvSpPr>
          <p:cNvPr id="387"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388"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389"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90"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391"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392" name="Rectangle 4"/>
          <p:cNvSpPr/>
          <p:nvPr/>
        </p:nvSpPr>
        <p:spPr>
          <a:xfrm>
            <a:off x="0" y="0"/>
            <a:ext cx="12192000" cy="6858000"/>
          </a:xfrm>
          <a:prstGeom prst="rect">
            <a:avLst/>
          </a:prstGeom>
          <a:solidFill>
            <a:srgbClr val="FFFFFF"/>
          </a:solidFill>
          <a:ln w="12700">
            <a:miter lim="400000"/>
          </a:ln>
        </p:spPr>
        <p:txBody>
          <a:bodyPr lIns="45718" tIns="45718" rIns="45718" bIns="45718" anchor="ctr"/>
          <a:lstStyle/>
          <a:p>
            <a:pPr algn="ctr">
              <a:defRPr sz="1200">
                <a:solidFill>
                  <a:srgbClr val="FFFFFF"/>
                </a:solidFill>
              </a:defRPr>
            </a:pPr>
            <a:endParaRPr/>
          </a:p>
        </p:txBody>
      </p:sp>
      <p:sp>
        <p:nvSpPr>
          <p:cNvPr id="393" name="Picture Placeholder 4"/>
          <p:cNvSpPr>
            <a:spLocks noGrp="1"/>
          </p:cNvSpPr>
          <p:nvPr>
            <p:ph type="pic" idx="13"/>
          </p:nvPr>
        </p:nvSpPr>
        <p:spPr>
          <a:xfrm>
            <a:off x="0" y="0"/>
            <a:ext cx="12192000" cy="4025900"/>
          </a:xfrm>
          <a:prstGeom prst="rect">
            <a:avLst/>
          </a:prstGeom>
        </p:spPr>
        <p:txBody>
          <a:bodyPr lIns="91439" tIns="45719" rIns="91439" bIns="45719">
            <a:noAutofit/>
          </a:bodyPr>
          <a:lstStyle/>
          <a:p>
            <a:endParaRPr/>
          </a:p>
        </p:txBody>
      </p:sp>
      <p:sp>
        <p:nvSpPr>
          <p:cNvPr id="394" name="Picture Placeholder 12"/>
          <p:cNvSpPr>
            <a:spLocks noGrp="1"/>
          </p:cNvSpPr>
          <p:nvPr>
            <p:ph type="pic" sz="quarter" idx="14"/>
          </p:nvPr>
        </p:nvSpPr>
        <p:spPr>
          <a:xfrm>
            <a:off x="4241800" y="1955800"/>
            <a:ext cx="3657600" cy="2222500"/>
          </a:xfrm>
          <a:prstGeom prst="rect">
            <a:avLst/>
          </a:prstGeom>
        </p:spPr>
        <p:txBody>
          <a:bodyPr lIns="91439" tIns="45719" rIns="91439" bIns="45719">
            <a:noAutofit/>
          </a:bodyPr>
          <a:lstStyle/>
          <a:p>
            <a:endParaRPr/>
          </a:p>
        </p:txBody>
      </p:sp>
      <p:sp>
        <p:nvSpPr>
          <p:cNvPr id="395"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exte du titre"/>
          <p:cNvSpPr txBox="1">
            <a:spLocks noGrp="1"/>
          </p:cNvSpPr>
          <p:nvPr>
            <p:ph type="title"/>
          </p:nvPr>
        </p:nvSpPr>
        <p:spPr>
          <a:xfrm>
            <a:off x="831850" y="1709738"/>
            <a:ext cx="10515600" cy="2852737"/>
          </a:xfrm>
          <a:prstGeom prst="rect">
            <a:avLst/>
          </a:prstGeom>
        </p:spPr>
        <p:txBody>
          <a:bodyPr anchor="b"/>
          <a:lstStyle>
            <a:lvl1pPr>
              <a:defRPr sz="6000"/>
            </a:lvl1pPr>
          </a:lstStyle>
          <a:p>
            <a:r>
              <a:t>Texte du titre</a:t>
            </a:r>
          </a:p>
        </p:txBody>
      </p:sp>
      <p:sp>
        <p:nvSpPr>
          <p:cNvPr id="30" name="Texte niveau 1…"/>
          <p:cNvSpPr txBox="1">
            <a:spLocks noGrp="1"/>
          </p:cNvSpPr>
          <p:nvPr>
            <p:ph type="body" sz="quarter" idx="1"/>
          </p:nvPr>
        </p:nvSpPr>
        <p:spPr>
          <a:xfrm>
            <a:off x="831850" y="4589462"/>
            <a:ext cx="10515600" cy="1500190"/>
          </a:xfrm>
          <a:prstGeom prst="rect">
            <a:avLst/>
          </a:prstGeom>
        </p:spPr>
        <p:txBody>
          <a:bodyPr/>
          <a:lstStyle>
            <a:lvl1pPr marL="0" indent="0">
              <a:buSzTx/>
              <a:buFontTx/>
              <a:buNone/>
              <a:defRPr sz="2400">
                <a:solidFill>
                  <a:srgbClr val="888888"/>
                </a:solidFill>
              </a:defRPr>
            </a:lvl1pPr>
            <a:lvl2pPr marL="0" indent="0">
              <a:buSzTx/>
              <a:buFontTx/>
              <a:buNone/>
              <a:defRPr sz="2400">
                <a:solidFill>
                  <a:srgbClr val="888888"/>
                </a:solidFill>
              </a:defRPr>
            </a:lvl2pPr>
            <a:lvl3pPr marL="0" indent="0">
              <a:buSzTx/>
              <a:buFontTx/>
              <a:buNone/>
              <a:defRPr sz="2400">
                <a:solidFill>
                  <a:srgbClr val="888888"/>
                </a:solidFill>
              </a:defRPr>
            </a:lvl3pPr>
            <a:lvl4pPr marL="0" indent="0">
              <a:buSzTx/>
              <a:buFontTx/>
              <a:buNone/>
              <a:defRPr sz="2400">
                <a:solidFill>
                  <a:srgbClr val="888888"/>
                </a:solidFill>
              </a:defRPr>
            </a:lvl4pPr>
            <a:lvl5pPr marL="0" indent="0">
              <a:buSzTx/>
              <a:buFontTx/>
              <a:buNone/>
              <a:defRPr sz="2400">
                <a:solidFill>
                  <a:srgbClr val="888888"/>
                </a:solidFill>
              </a:defRPr>
            </a:lvl5pPr>
          </a:lstStyle>
          <a:p>
            <a:r>
              <a:t>Texte niveau 1</a:t>
            </a:r>
          </a:p>
          <a:p>
            <a:pPr lvl="1"/>
            <a:r>
              <a:t>Texte niveau 2</a:t>
            </a:r>
          </a:p>
          <a:p>
            <a:pPr lvl="2"/>
            <a:r>
              <a:t>Texte niveau 3</a:t>
            </a:r>
          </a:p>
          <a:p>
            <a:pPr lvl="3"/>
            <a:r>
              <a:t>Texte niveau 4</a:t>
            </a:r>
          </a:p>
          <a:p>
            <a:pPr lvl="4"/>
            <a:r>
              <a:t>Texte niveau 5</a:t>
            </a:r>
          </a:p>
        </p:txBody>
      </p:sp>
      <p:sp>
        <p:nvSpPr>
          <p:cNvPr id="31"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Content3">
    <p:spTree>
      <p:nvGrpSpPr>
        <p:cNvPr id="1" name=""/>
        <p:cNvGrpSpPr/>
        <p:nvPr/>
      </p:nvGrpSpPr>
      <p:grpSpPr>
        <a:xfrm>
          <a:off x="0" y="0"/>
          <a:ext cx="0" cy="0"/>
          <a:chOff x="0" y="0"/>
          <a:chExt cx="0" cy="0"/>
        </a:xfrm>
      </p:grpSpPr>
      <p:sp>
        <p:nvSpPr>
          <p:cNvPr id="402"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403"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404"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05"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06"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407" name="Picture Placeholder 8"/>
          <p:cNvSpPr>
            <a:spLocks noGrp="1"/>
          </p:cNvSpPr>
          <p:nvPr>
            <p:ph type="pic" sz="quarter" idx="13"/>
          </p:nvPr>
        </p:nvSpPr>
        <p:spPr>
          <a:xfrm>
            <a:off x="609857" y="3708400"/>
            <a:ext cx="2196845" cy="2197096"/>
          </a:xfrm>
          <a:prstGeom prst="rect">
            <a:avLst/>
          </a:prstGeom>
        </p:spPr>
        <p:txBody>
          <a:bodyPr lIns="91439" tIns="45719" rIns="91439" bIns="45719">
            <a:noAutofit/>
          </a:bodyPr>
          <a:lstStyle/>
          <a:p>
            <a:endParaRPr/>
          </a:p>
        </p:txBody>
      </p:sp>
      <p:sp>
        <p:nvSpPr>
          <p:cNvPr id="408" name="Picture Placeholder 8"/>
          <p:cNvSpPr>
            <a:spLocks noGrp="1"/>
          </p:cNvSpPr>
          <p:nvPr>
            <p:ph type="pic" sz="quarter" idx="14"/>
          </p:nvPr>
        </p:nvSpPr>
        <p:spPr>
          <a:xfrm>
            <a:off x="3937256" y="2971800"/>
            <a:ext cx="2196847" cy="2197096"/>
          </a:xfrm>
          <a:prstGeom prst="rect">
            <a:avLst/>
          </a:prstGeom>
        </p:spPr>
        <p:txBody>
          <a:bodyPr lIns="91439" tIns="45719" rIns="91439" bIns="45719">
            <a:noAutofit/>
          </a:bodyPr>
          <a:lstStyle/>
          <a:p>
            <a:endParaRPr/>
          </a:p>
        </p:txBody>
      </p:sp>
      <p:sp>
        <p:nvSpPr>
          <p:cNvPr id="409" name="Picture Placeholder 8"/>
          <p:cNvSpPr>
            <a:spLocks noGrp="1"/>
          </p:cNvSpPr>
          <p:nvPr>
            <p:ph type="pic" sz="quarter" idx="15"/>
          </p:nvPr>
        </p:nvSpPr>
        <p:spPr>
          <a:xfrm>
            <a:off x="7137657" y="2120900"/>
            <a:ext cx="2196847" cy="2197096"/>
          </a:xfrm>
          <a:prstGeom prst="rect">
            <a:avLst/>
          </a:prstGeom>
        </p:spPr>
        <p:txBody>
          <a:bodyPr lIns="91439" tIns="45719" rIns="91439" bIns="45719">
            <a:noAutofit/>
          </a:bodyPr>
          <a:lstStyle/>
          <a:p>
            <a:endParaRPr/>
          </a:p>
        </p:txBody>
      </p:sp>
      <p:sp>
        <p:nvSpPr>
          <p:cNvPr id="410" name="Picture Placeholder 8"/>
          <p:cNvSpPr>
            <a:spLocks noGrp="1"/>
          </p:cNvSpPr>
          <p:nvPr>
            <p:ph type="pic" sz="quarter" idx="16"/>
          </p:nvPr>
        </p:nvSpPr>
        <p:spPr>
          <a:xfrm>
            <a:off x="9639557" y="381000"/>
            <a:ext cx="2196847" cy="2197096"/>
          </a:xfrm>
          <a:prstGeom prst="rect">
            <a:avLst/>
          </a:prstGeom>
        </p:spPr>
        <p:txBody>
          <a:bodyPr lIns="91439" tIns="45719" rIns="91439" bIns="45719">
            <a:noAutofit/>
          </a:bodyPr>
          <a:lstStyle/>
          <a:p>
            <a:endParaRPr/>
          </a:p>
        </p:txBody>
      </p:sp>
      <p:sp>
        <p:nvSpPr>
          <p:cNvPr id="411"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Content2">
    <p:spTree>
      <p:nvGrpSpPr>
        <p:cNvPr id="1" name=""/>
        <p:cNvGrpSpPr/>
        <p:nvPr/>
      </p:nvGrpSpPr>
      <p:grpSpPr>
        <a:xfrm>
          <a:off x="0" y="0"/>
          <a:ext cx="0" cy="0"/>
          <a:chOff x="0" y="0"/>
          <a:chExt cx="0" cy="0"/>
        </a:xfrm>
      </p:grpSpPr>
      <p:sp>
        <p:nvSpPr>
          <p:cNvPr id="418"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419"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420"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21"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22"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423" name="Picture Placeholder 6"/>
          <p:cNvSpPr>
            <a:spLocks noGrp="1"/>
          </p:cNvSpPr>
          <p:nvPr>
            <p:ph type="pic" sz="half" idx="13"/>
          </p:nvPr>
        </p:nvSpPr>
        <p:spPr>
          <a:xfrm>
            <a:off x="0" y="0"/>
            <a:ext cx="12192000" cy="1854200"/>
          </a:xfrm>
          <a:prstGeom prst="rect">
            <a:avLst/>
          </a:prstGeom>
        </p:spPr>
        <p:txBody>
          <a:bodyPr lIns="91439" tIns="45719" rIns="91439" bIns="45719">
            <a:noAutofit/>
          </a:bodyPr>
          <a:lstStyle/>
          <a:p>
            <a:endParaRPr/>
          </a:p>
        </p:txBody>
      </p:sp>
      <p:sp>
        <p:nvSpPr>
          <p:cNvPr id="424"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Portfolio4">
    <p:spTree>
      <p:nvGrpSpPr>
        <p:cNvPr id="1" name=""/>
        <p:cNvGrpSpPr/>
        <p:nvPr/>
      </p:nvGrpSpPr>
      <p:grpSpPr>
        <a:xfrm>
          <a:off x="0" y="0"/>
          <a:ext cx="0" cy="0"/>
          <a:chOff x="0" y="0"/>
          <a:chExt cx="0" cy="0"/>
        </a:xfrm>
      </p:grpSpPr>
      <p:sp>
        <p:nvSpPr>
          <p:cNvPr id="431"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432"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433"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34"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35"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436" name="Picture Placeholder 9"/>
          <p:cNvSpPr>
            <a:spLocks noGrp="1"/>
          </p:cNvSpPr>
          <p:nvPr>
            <p:ph type="pic" sz="half" idx="13"/>
          </p:nvPr>
        </p:nvSpPr>
        <p:spPr>
          <a:xfrm>
            <a:off x="5080000" y="127000"/>
            <a:ext cx="6504517" cy="4315691"/>
          </a:xfrm>
          <a:prstGeom prst="rect">
            <a:avLst/>
          </a:prstGeom>
        </p:spPr>
        <p:txBody>
          <a:bodyPr lIns="91439" tIns="45719" rIns="91439" bIns="45719">
            <a:noAutofit/>
          </a:bodyPr>
          <a:lstStyle/>
          <a:p>
            <a:endParaRPr/>
          </a:p>
        </p:txBody>
      </p:sp>
      <p:sp>
        <p:nvSpPr>
          <p:cNvPr id="437" name="Picture Placeholder 11"/>
          <p:cNvSpPr>
            <a:spLocks noGrp="1"/>
          </p:cNvSpPr>
          <p:nvPr>
            <p:ph type="pic" sz="quarter" idx="14"/>
          </p:nvPr>
        </p:nvSpPr>
        <p:spPr>
          <a:xfrm>
            <a:off x="5080000" y="4584700"/>
            <a:ext cx="2084917" cy="1600200"/>
          </a:xfrm>
          <a:prstGeom prst="rect">
            <a:avLst/>
          </a:prstGeom>
        </p:spPr>
        <p:txBody>
          <a:bodyPr lIns="91439" tIns="45719" rIns="91439" bIns="45719">
            <a:noAutofit/>
          </a:bodyPr>
          <a:lstStyle/>
          <a:p>
            <a:endParaRPr/>
          </a:p>
        </p:txBody>
      </p:sp>
      <p:sp>
        <p:nvSpPr>
          <p:cNvPr id="438" name="Picture Placeholder 13"/>
          <p:cNvSpPr>
            <a:spLocks noGrp="1"/>
          </p:cNvSpPr>
          <p:nvPr>
            <p:ph type="pic" sz="quarter" idx="15"/>
          </p:nvPr>
        </p:nvSpPr>
        <p:spPr>
          <a:xfrm>
            <a:off x="7289800" y="4584700"/>
            <a:ext cx="2084917" cy="1600200"/>
          </a:xfrm>
          <a:prstGeom prst="rect">
            <a:avLst/>
          </a:prstGeom>
        </p:spPr>
        <p:txBody>
          <a:bodyPr lIns="91439" tIns="45719" rIns="91439" bIns="45719">
            <a:noAutofit/>
          </a:bodyPr>
          <a:lstStyle/>
          <a:p>
            <a:endParaRPr/>
          </a:p>
        </p:txBody>
      </p:sp>
      <p:sp>
        <p:nvSpPr>
          <p:cNvPr id="439" name="Picture Placeholder 15"/>
          <p:cNvSpPr>
            <a:spLocks noGrp="1"/>
          </p:cNvSpPr>
          <p:nvPr>
            <p:ph type="pic" sz="quarter" idx="16"/>
          </p:nvPr>
        </p:nvSpPr>
        <p:spPr>
          <a:xfrm>
            <a:off x="9499600" y="4584700"/>
            <a:ext cx="2084917" cy="1600200"/>
          </a:xfrm>
          <a:prstGeom prst="rect">
            <a:avLst/>
          </a:prstGeom>
        </p:spPr>
        <p:txBody>
          <a:bodyPr lIns="91439" tIns="45719" rIns="91439" bIns="45719">
            <a:noAutofit/>
          </a:bodyPr>
          <a:lstStyle/>
          <a:p>
            <a:endParaRPr/>
          </a:p>
        </p:txBody>
      </p:sp>
      <p:sp>
        <p:nvSpPr>
          <p:cNvPr id="440"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Portfolio3">
    <p:spTree>
      <p:nvGrpSpPr>
        <p:cNvPr id="1" name=""/>
        <p:cNvGrpSpPr/>
        <p:nvPr/>
      </p:nvGrpSpPr>
      <p:grpSpPr>
        <a:xfrm>
          <a:off x="0" y="0"/>
          <a:ext cx="0" cy="0"/>
          <a:chOff x="0" y="0"/>
          <a:chExt cx="0" cy="0"/>
        </a:xfrm>
      </p:grpSpPr>
      <p:sp>
        <p:nvSpPr>
          <p:cNvPr id="447"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448"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449"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50"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51"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452" name="Picture Placeholder 13"/>
          <p:cNvSpPr>
            <a:spLocks noGrp="1"/>
          </p:cNvSpPr>
          <p:nvPr>
            <p:ph type="pic" sz="quarter" idx="13"/>
          </p:nvPr>
        </p:nvSpPr>
        <p:spPr>
          <a:xfrm>
            <a:off x="0" y="0"/>
            <a:ext cx="2451100" cy="2273300"/>
          </a:xfrm>
          <a:prstGeom prst="rect">
            <a:avLst/>
          </a:prstGeom>
        </p:spPr>
        <p:txBody>
          <a:bodyPr lIns="91439" tIns="45719" rIns="91439" bIns="45719">
            <a:noAutofit/>
          </a:bodyPr>
          <a:lstStyle/>
          <a:p>
            <a:endParaRPr/>
          </a:p>
        </p:txBody>
      </p:sp>
      <p:sp>
        <p:nvSpPr>
          <p:cNvPr id="453" name="Picture Placeholder 15"/>
          <p:cNvSpPr>
            <a:spLocks noGrp="1"/>
          </p:cNvSpPr>
          <p:nvPr>
            <p:ph type="pic" sz="quarter" idx="14"/>
          </p:nvPr>
        </p:nvSpPr>
        <p:spPr>
          <a:xfrm>
            <a:off x="4902200" y="0"/>
            <a:ext cx="2451100" cy="2273300"/>
          </a:xfrm>
          <a:prstGeom prst="rect">
            <a:avLst/>
          </a:prstGeom>
        </p:spPr>
        <p:txBody>
          <a:bodyPr lIns="91439" tIns="45719" rIns="91439" bIns="45719">
            <a:noAutofit/>
          </a:bodyPr>
          <a:lstStyle/>
          <a:p>
            <a:endParaRPr/>
          </a:p>
        </p:txBody>
      </p:sp>
      <p:sp>
        <p:nvSpPr>
          <p:cNvPr id="454" name="Picture Placeholder 17"/>
          <p:cNvSpPr>
            <a:spLocks noGrp="1"/>
          </p:cNvSpPr>
          <p:nvPr>
            <p:ph type="pic" sz="quarter" idx="15"/>
          </p:nvPr>
        </p:nvSpPr>
        <p:spPr>
          <a:xfrm>
            <a:off x="9804400" y="0"/>
            <a:ext cx="2387600" cy="2273300"/>
          </a:xfrm>
          <a:prstGeom prst="rect">
            <a:avLst/>
          </a:prstGeom>
        </p:spPr>
        <p:txBody>
          <a:bodyPr lIns="91439" tIns="45719" rIns="91439" bIns="45719">
            <a:noAutofit/>
          </a:bodyPr>
          <a:lstStyle/>
          <a:p>
            <a:endParaRPr/>
          </a:p>
        </p:txBody>
      </p:sp>
      <p:sp>
        <p:nvSpPr>
          <p:cNvPr id="455" name="Picture Placeholder 19"/>
          <p:cNvSpPr>
            <a:spLocks noGrp="1"/>
          </p:cNvSpPr>
          <p:nvPr>
            <p:ph type="pic" sz="quarter" idx="16"/>
          </p:nvPr>
        </p:nvSpPr>
        <p:spPr>
          <a:xfrm>
            <a:off x="2451100" y="2273300"/>
            <a:ext cx="2451100" cy="2273300"/>
          </a:xfrm>
          <a:prstGeom prst="rect">
            <a:avLst/>
          </a:prstGeom>
        </p:spPr>
        <p:txBody>
          <a:bodyPr lIns="91439" tIns="45719" rIns="91439" bIns="45719">
            <a:noAutofit/>
          </a:bodyPr>
          <a:lstStyle/>
          <a:p>
            <a:endParaRPr/>
          </a:p>
        </p:txBody>
      </p:sp>
      <p:sp>
        <p:nvSpPr>
          <p:cNvPr id="456" name="Picture Placeholder 21"/>
          <p:cNvSpPr>
            <a:spLocks noGrp="1"/>
          </p:cNvSpPr>
          <p:nvPr>
            <p:ph type="pic" sz="quarter" idx="17"/>
          </p:nvPr>
        </p:nvSpPr>
        <p:spPr>
          <a:xfrm>
            <a:off x="7353300" y="2273300"/>
            <a:ext cx="2451100" cy="2273300"/>
          </a:xfrm>
          <a:prstGeom prst="rect">
            <a:avLst/>
          </a:prstGeom>
        </p:spPr>
        <p:txBody>
          <a:bodyPr lIns="91439" tIns="45719" rIns="91439" bIns="45719">
            <a:noAutofit/>
          </a:bodyPr>
          <a:lstStyle/>
          <a:p>
            <a:endParaRPr/>
          </a:p>
        </p:txBody>
      </p:sp>
      <p:sp>
        <p:nvSpPr>
          <p:cNvPr id="457" name="Picture Placeholder 23"/>
          <p:cNvSpPr>
            <a:spLocks noGrp="1"/>
          </p:cNvSpPr>
          <p:nvPr>
            <p:ph type="pic" sz="quarter" idx="18"/>
          </p:nvPr>
        </p:nvSpPr>
        <p:spPr>
          <a:xfrm>
            <a:off x="0" y="4546600"/>
            <a:ext cx="2451100" cy="2311400"/>
          </a:xfrm>
          <a:prstGeom prst="rect">
            <a:avLst/>
          </a:prstGeom>
        </p:spPr>
        <p:txBody>
          <a:bodyPr lIns="91439" tIns="45719" rIns="91439" bIns="45719">
            <a:noAutofit/>
          </a:bodyPr>
          <a:lstStyle/>
          <a:p>
            <a:endParaRPr/>
          </a:p>
        </p:txBody>
      </p:sp>
      <p:sp>
        <p:nvSpPr>
          <p:cNvPr id="458" name="Picture Placeholder 25"/>
          <p:cNvSpPr>
            <a:spLocks noGrp="1"/>
          </p:cNvSpPr>
          <p:nvPr>
            <p:ph type="pic" sz="quarter" idx="19"/>
          </p:nvPr>
        </p:nvSpPr>
        <p:spPr>
          <a:xfrm>
            <a:off x="4902200" y="4546600"/>
            <a:ext cx="2451100" cy="2311400"/>
          </a:xfrm>
          <a:prstGeom prst="rect">
            <a:avLst/>
          </a:prstGeom>
        </p:spPr>
        <p:txBody>
          <a:bodyPr lIns="91439" tIns="45719" rIns="91439" bIns="45719">
            <a:noAutofit/>
          </a:bodyPr>
          <a:lstStyle/>
          <a:p>
            <a:endParaRPr/>
          </a:p>
        </p:txBody>
      </p:sp>
      <p:sp>
        <p:nvSpPr>
          <p:cNvPr id="459" name="Picture Placeholder 27"/>
          <p:cNvSpPr>
            <a:spLocks noGrp="1"/>
          </p:cNvSpPr>
          <p:nvPr>
            <p:ph type="pic" sz="quarter" idx="20"/>
          </p:nvPr>
        </p:nvSpPr>
        <p:spPr>
          <a:xfrm>
            <a:off x="9804400" y="4546600"/>
            <a:ext cx="2387600" cy="2311400"/>
          </a:xfrm>
          <a:prstGeom prst="rect">
            <a:avLst/>
          </a:prstGeom>
        </p:spPr>
        <p:txBody>
          <a:bodyPr lIns="91439" tIns="45719" rIns="91439" bIns="45719">
            <a:noAutofit/>
          </a:bodyPr>
          <a:lstStyle/>
          <a:p>
            <a:endParaRPr/>
          </a:p>
        </p:txBody>
      </p:sp>
      <p:sp>
        <p:nvSpPr>
          <p:cNvPr id="460"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Picture only">
    <p:spTree>
      <p:nvGrpSpPr>
        <p:cNvPr id="1" name=""/>
        <p:cNvGrpSpPr/>
        <p:nvPr/>
      </p:nvGrpSpPr>
      <p:grpSpPr>
        <a:xfrm>
          <a:off x="0" y="0"/>
          <a:ext cx="0" cy="0"/>
          <a:chOff x="0" y="0"/>
          <a:chExt cx="0" cy="0"/>
        </a:xfrm>
      </p:grpSpPr>
      <p:sp>
        <p:nvSpPr>
          <p:cNvPr id="467"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468"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469"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70"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71"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472" name="Picture Placeholder 7"/>
          <p:cNvSpPr>
            <a:spLocks noGrp="1"/>
          </p:cNvSpPr>
          <p:nvPr>
            <p:ph type="pic" idx="13"/>
          </p:nvPr>
        </p:nvSpPr>
        <p:spPr>
          <a:xfrm>
            <a:off x="0" y="0"/>
            <a:ext cx="12192000" cy="6858000"/>
          </a:xfrm>
          <a:prstGeom prst="rect">
            <a:avLst/>
          </a:prstGeom>
        </p:spPr>
        <p:txBody>
          <a:bodyPr lIns="91439" tIns="45719" rIns="91439" bIns="45719">
            <a:noAutofit/>
          </a:bodyPr>
          <a:lstStyle/>
          <a:p>
            <a:endParaRPr/>
          </a:p>
        </p:txBody>
      </p:sp>
      <p:sp>
        <p:nvSpPr>
          <p:cNvPr id="473"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Computer">
    <p:spTree>
      <p:nvGrpSpPr>
        <p:cNvPr id="1" name=""/>
        <p:cNvGrpSpPr/>
        <p:nvPr/>
      </p:nvGrpSpPr>
      <p:grpSpPr>
        <a:xfrm>
          <a:off x="0" y="0"/>
          <a:ext cx="0" cy="0"/>
          <a:chOff x="0" y="0"/>
          <a:chExt cx="0" cy="0"/>
        </a:xfrm>
      </p:grpSpPr>
      <p:sp>
        <p:nvSpPr>
          <p:cNvPr id="480"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481"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482"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83"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84"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485" name="Picture Placeholder 7"/>
          <p:cNvSpPr>
            <a:spLocks noGrp="1"/>
          </p:cNvSpPr>
          <p:nvPr>
            <p:ph type="pic" idx="13"/>
          </p:nvPr>
        </p:nvSpPr>
        <p:spPr>
          <a:xfrm>
            <a:off x="0" y="0"/>
            <a:ext cx="12192000" cy="6858000"/>
          </a:xfrm>
          <a:prstGeom prst="rect">
            <a:avLst/>
          </a:prstGeom>
        </p:spPr>
        <p:txBody>
          <a:bodyPr lIns="91439" tIns="45719" rIns="91439" bIns="45719">
            <a:noAutofit/>
          </a:bodyPr>
          <a:lstStyle/>
          <a:p>
            <a:endParaRPr/>
          </a:p>
        </p:txBody>
      </p:sp>
      <p:sp>
        <p:nvSpPr>
          <p:cNvPr id="486" name="Picture Placeholder 3"/>
          <p:cNvSpPr>
            <a:spLocks noGrp="1"/>
          </p:cNvSpPr>
          <p:nvPr>
            <p:ph type="pic" sz="half" idx="14"/>
          </p:nvPr>
        </p:nvSpPr>
        <p:spPr>
          <a:xfrm>
            <a:off x="393700" y="1905000"/>
            <a:ext cx="5473700" cy="3136900"/>
          </a:xfrm>
          <a:prstGeom prst="rect">
            <a:avLst/>
          </a:prstGeom>
        </p:spPr>
        <p:txBody>
          <a:bodyPr lIns="91439" tIns="45719" rIns="91439" bIns="45719">
            <a:noAutofit/>
          </a:bodyPr>
          <a:lstStyle/>
          <a:p>
            <a:endParaRPr/>
          </a:p>
        </p:txBody>
      </p:sp>
      <p:sp>
        <p:nvSpPr>
          <p:cNvPr id="487"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Mobile half">
    <p:spTree>
      <p:nvGrpSpPr>
        <p:cNvPr id="1" name=""/>
        <p:cNvGrpSpPr/>
        <p:nvPr/>
      </p:nvGrpSpPr>
      <p:grpSpPr>
        <a:xfrm>
          <a:off x="0" y="0"/>
          <a:ext cx="0" cy="0"/>
          <a:chOff x="0" y="0"/>
          <a:chExt cx="0" cy="0"/>
        </a:xfrm>
      </p:grpSpPr>
      <p:sp>
        <p:nvSpPr>
          <p:cNvPr id="494"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495"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496"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97"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498"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499" name="Picture Placeholder 7"/>
          <p:cNvSpPr>
            <a:spLocks noGrp="1"/>
          </p:cNvSpPr>
          <p:nvPr>
            <p:ph type="pic" idx="13"/>
          </p:nvPr>
        </p:nvSpPr>
        <p:spPr>
          <a:xfrm>
            <a:off x="0" y="0"/>
            <a:ext cx="12192000" cy="6858000"/>
          </a:xfrm>
          <a:prstGeom prst="rect">
            <a:avLst/>
          </a:prstGeom>
        </p:spPr>
        <p:txBody>
          <a:bodyPr lIns="91439" tIns="45719" rIns="91439" bIns="45719">
            <a:noAutofit/>
          </a:bodyPr>
          <a:lstStyle/>
          <a:p>
            <a:endParaRPr/>
          </a:p>
        </p:txBody>
      </p:sp>
      <p:sp>
        <p:nvSpPr>
          <p:cNvPr id="500" name="Picture Placeholder 3"/>
          <p:cNvSpPr>
            <a:spLocks noGrp="1"/>
          </p:cNvSpPr>
          <p:nvPr>
            <p:ph type="pic" sz="quarter" idx="14"/>
          </p:nvPr>
        </p:nvSpPr>
        <p:spPr>
          <a:xfrm>
            <a:off x="5105400" y="2413000"/>
            <a:ext cx="2032000" cy="2946400"/>
          </a:xfrm>
          <a:prstGeom prst="rect">
            <a:avLst/>
          </a:prstGeom>
        </p:spPr>
        <p:txBody>
          <a:bodyPr lIns="91439" tIns="45719" rIns="91439" bIns="45719">
            <a:noAutofit/>
          </a:bodyPr>
          <a:lstStyle/>
          <a:p>
            <a:endParaRPr/>
          </a:p>
        </p:txBody>
      </p:sp>
      <p:sp>
        <p:nvSpPr>
          <p:cNvPr id="501"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Portfolio">
    <p:spTree>
      <p:nvGrpSpPr>
        <p:cNvPr id="1" name=""/>
        <p:cNvGrpSpPr/>
        <p:nvPr/>
      </p:nvGrpSpPr>
      <p:grpSpPr>
        <a:xfrm>
          <a:off x="0" y="0"/>
          <a:ext cx="0" cy="0"/>
          <a:chOff x="0" y="0"/>
          <a:chExt cx="0" cy="0"/>
        </a:xfrm>
      </p:grpSpPr>
      <p:sp>
        <p:nvSpPr>
          <p:cNvPr id="508"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509"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510"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511"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512"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513" name="Picture Placeholder 10"/>
          <p:cNvSpPr>
            <a:spLocks noGrp="1"/>
          </p:cNvSpPr>
          <p:nvPr>
            <p:ph type="pic" sz="half" idx="13"/>
          </p:nvPr>
        </p:nvSpPr>
        <p:spPr>
          <a:xfrm>
            <a:off x="4038600" y="0"/>
            <a:ext cx="4076700" cy="6858000"/>
          </a:xfrm>
          <a:prstGeom prst="rect">
            <a:avLst/>
          </a:prstGeom>
        </p:spPr>
        <p:txBody>
          <a:bodyPr lIns="91439" tIns="45719" rIns="91439" bIns="45719">
            <a:noAutofit/>
          </a:bodyPr>
          <a:lstStyle/>
          <a:p>
            <a:endParaRPr/>
          </a:p>
        </p:txBody>
      </p:sp>
      <p:sp>
        <p:nvSpPr>
          <p:cNvPr id="514" name="Picture Placeholder 12"/>
          <p:cNvSpPr>
            <a:spLocks noGrp="1"/>
          </p:cNvSpPr>
          <p:nvPr>
            <p:ph type="pic" sz="half" idx="14"/>
          </p:nvPr>
        </p:nvSpPr>
        <p:spPr>
          <a:xfrm>
            <a:off x="8115300" y="0"/>
            <a:ext cx="4076700" cy="6858000"/>
          </a:xfrm>
          <a:prstGeom prst="rect">
            <a:avLst/>
          </a:prstGeom>
        </p:spPr>
        <p:txBody>
          <a:bodyPr lIns="91439" tIns="45719" rIns="91439" bIns="45719">
            <a:noAutofit/>
          </a:bodyPr>
          <a:lstStyle/>
          <a:p>
            <a:endParaRPr/>
          </a:p>
        </p:txBody>
      </p:sp>
      <p:sp>
        <p:nvSpPr>
          <p:cNvPr id="515" name="Picture Placeholder 8"/>
          <p:cNvSpPr>
            <a:spLocks noGrp="1"/>
          </p:cNvSpPr>
          <p:nvPr>
            <p:ph type="pic" sz="half" idx="15"/>
          </p:nvPr>
        </p:nvSpPr>
        <p:spPr>
          <a:xfrm>
            <a:off x="0" y="0"/>
            <a:ext cx="4038600" cy="6858000"/>
          </a:xfrm>
          <a:prstGeom prst="rect">
            <a:avLst/>
          </a:prstGeom>
        </p:spPr>
        <p:txBody>
          <a:bodyPr lIns="91439" tIns="45719" rIns="91439" bIns="45719">
            <a:noAutofit/>
          </a:bodyPr>
          <a:lstStyle/>
          <a:p>
            <a:endParaRPr/>
          </a:p>
        </p:txBody>
      </p:sp>
      <p:sp>
        <p:nvSpPr>
          <p:cNvPr id="516"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523"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524"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525"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526"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527"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528" name="Texte du titre"/>
          <p:cNvSpPr txBox="1">
            <a:spLocks noGrp="1"/>
          </p:cNvSpPr>
          <p:nvPr>
            <p:ph type="title"/>
          </p:nvPr>
        </p:nvSpPr>
        <p:spPr>
          <a:xfrm>
            <a:off x="839787" y="457200"/>
            <a:ext cx="3932242" cy="1600200"/>
          </a:xfrm>
          <a:prstGeom prst="rect">
            <a:avLst/>
          </a:prstGeom>
        </p:spPr>
        <p:txBody>
          <a:bodyPr anchor="b"/>
          <a:lstStyle>
            <a:lvl1pPr defTabSz="914446">
              <a:defRPr sz="3200">
                <a:solidFill>
                  <a:srgbClr val="595959"/>
                </a:solidFill>
              </a:defRPr>
            </a:lvl1pPr>
          </a:lstStyle>
          <a:p>
            <a:r>
              <a:t>Texte du titre</a:t>
            </a:r>
          </a:p>
        </p:txBody>
      </p:sp>
      <p:sp>
        <p:nvSpPr>
          <p:cNvPr id="529" name="Texte niveau 1…"/>
          <p:cNvSpPr txBox="1">
            <a:spLocks noGrp="1"/>
          </p:cNvSpPr>
          <p:nvPr>
            <p:ph type="body" sz="half" idx="1"/>
          </p:nvPr>
        </p:nvSpPr>
        <p:spPr>
          <a:xfrm>
            <a:off x="5183187" y="987425"/>
            <a:ext cx="6172203" cy="4873627"/>
          </a:xfrm>
          <a:prstGeom prst="rect">
            <a:avLst/>
          </a:prstGeom>
        </p:spPr>
        <p:txBody>
          <a:bodyPr/>
          <a:lstStyle>
            <a:lvl1pPr marL="228610" indent="-228610" defTabSz="914446">
              <a:defRPr sz="3200">
                <a:solidFill>
                  <a:srgbClr val="595959"/>
                </a:solidFill>
              </a:defRPr>
            </a:lvl1pPr>
            <a:lvl2pPr marL="718490" indent="-261268" defTabSz="914446">
              <a:defRPr sz="3200">
                <a:solidFill>
                  <a:srgbClr val="595959"/>
                </a:solidFill>
              </a:defRPr>
            </a:lvl2pPr>
            <a:lvl3pPr marL="1219259" indent="-304814" defTabSz="914446">
              <a:defRPr sz="3200">
                <a:solidFill>
                  <a:srgbClr val="595959"/>
                </a:solidFill>
              </a:defRPr>
            </a:lvl3pPr>
            <a:lvl4pPr marL="1737446" indent="-365776" defTabSz="914446">
              <a:defRPr sz="3200">
                <a:solidFill>
                  <a:srgbClr val="595959"/>
                </a:solidFill>
              </a:defRPr>
            </a:lvl4pPr>
            <a:lvl5pPr marL="2194667" indent="-365776" defTabSz="914446">
              <a:defRPr sz="3200">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530" name="Text Placeholder 3"/>
          <p:cNvSpPr>
            <a:spLocks noGrp="1"/>
          </p:cNvSpPr>
          <p:nvPr>
            <p:ph type="body" sz="quarter" idx="13"/>
          </p:nvPr>
        </p:nvSpPr>
        <p:spPr>
          <a:xfrm>
            <a:off x="839787" y="2057400"/>
            <a:ext cx="3932242" cy="3811588"/>
          </a:xfrm>
          <a:prstGeom prst="rect">
            <a:avLst/>
          </a:prstGeom>
        </p:spPr>
        <p:txBody>
          <a:bodyPr/>
          <a:lstStyle/>
          <a:p>
            <a:endParaRPr/>
          </a:p>
        </p:txBody>
      </p:sp>
      <p:sp>
        <p:nvSpPr>
          <p:cNvPr id="531"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538"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539"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540"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541"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542"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543" name="Texte du titre"/>
          <p:cNvSpPr txBox="1">
            <a:spLocks noGrp="1"/>
          </p:cNvSpPr>
          <p:nvPr>
            <p:ph type="title"/>
          </p:nvPr>
        </p:nvSpPr>
        <p:spPr>
          <a:xfrm>
            <a:off x="839787" y="457200"/>
            <a:ext cx="3932242" cy="1600200"/>
          </a:xfrm>
          <a:prstGeom prst="rect">
            <a:avLst/>
          </a:prstGeom>
        </p:spPr>
        <p:txBody>
          <a:bodyPr anchor="b"/>
          <a:lstStyle>
            <a:lvl1pPr defTabSz="914446">
              <a:defRPr sz="3200">
                <a:solidFill>
                  <a:srgbClr val="595959"/>
                </a:solidFill>
              </a:defRPr>
            </a:lvl1pPr>
          </a:lstStyle>
          <a:p>
            <a:r>
              <a:t>Texte du titre</a:t>
            </a:r>
          </a:p>
        </p:txBody>
      </p:sp>
      <p:sp>
        <p:nvSpPr>
          <p:cNvPr id="544" name="Picture Placeholder 2"/>
          <p:cNvSpPr>
            <a:spLocks noGrp="1"/>
          </p:cNvSpPr>
          <p:nvPr>
            <p:ph type="pic" sz="half" idx="13"/>
          </p:nvPr>
        </p:nvSpPr>
        <p:spPr>
          <a:xfrm>
            <a:off x="5183187" y="987425"/>
            <a:ext cx="6172203" cy="4873627"/>
          </a:xfrm>
          <a:prstGeom prst="rect">
            <a:avLst/>
          </a:prstGeom>
        </p:spPr>
        <p:txBody>
          <a:bodyPr lIns="91439" tIns="45719" rIns="91439" bIns="45719">
            <a:noAutofit/>
          </a:bodyPr>
          <a:lstStyle/>
          <a:p>
            <a:endParaRPr/>
          </a:p>
        </p:txBody>
      </p:sp>
      <p:sp>
        <p:nvSpPr>
          <p:cNvPr id="545" name="Texte niveau 1…"/>
          <p:cNvSpPr txBox="1">
            <a:spLocks noGrp="1"/>
          </p:cNvSpPr>
          <p:nvPr>
            <p:ph type="body" sz="quarter" idx="1"/>
          </p:nvPr>
        </p:nvSpPr>
        <p:spPr>
          <a:xfrm>
            <a:off x="839787" y="2057400"/>
            <a:ext cx="3932242" cy="3811588"/>
          </a:xfrm>
          <a:prstGeom prst="rect">
            <a:avLst/>
          </a:prstGeom>
        </p:spPr>
        <p:txBody>
          <a:bodyPr/>
          <a:lstStyle>
            <a:lvl1pPr marL="0" indent="0" defTabSz="914446">
              <a:buSzTx/>
              <a:buFontTx/>
              <a:buNone/>
              <a:defRPr sz="1600">
                <a:solidFill>
                  <a:srgbClr val="595959"/>
                </a:solidFill>
              </a:defRPr>
            </a:lvl1pPr>
            <a:lvl2pPr marL="0" indent="0" defTabSz="914446">
              <a:buSzTx/>
              <a:buFontTx/>
              <a:buNone/>
              <a:defRPr sz="1600">
                <a:solidFill>
                  <a:srgbClr val="595959"/>
                </a:solidFill>
              </a:defRPr>
            </a:lvl2pPr>
            <a:lvl3pPr marL="0" indent="0" defTabSz="914446">
              <a:buSzTx/>
              <a:buFontTx/>
              <a:buNone/>
              <a:defRPr sz="1600">
                <a:solidFill>
                  <a:srgbClr val="595959"/>
                </a:solidFill>
              </a:defRPr>
            </a:lvl3pPr>
            <a:lvl4pPr marL="0" indent="0" defTabSz="914446">
              <a:buSzTx/>
              <a:buFontTx/>
              <a:buNone/>
              <a:defRPr sz="1600">
                <a:solidFill>
                  <a:srgbClr val="595959"/>
                </a:solidFill>
              </a:defRPr>
            </a:lvl4pPr>
            <a:lvl5pPr marL="0" indent="0" defTabSz="914446">
              <a:buSzTx/>
              <a:buFontTx/>
              <a:buNone/>
              <a:defRPr sz="1600">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546"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exte du titre"/>
          <p:cNvSpPr txBox="1">
            <a:spLocks noGrp="1"/>
          </p:cNvSpPr>
          <p:nvPr>
            <p:ph type="title"/>
          </p:nvPr>
        </p:nvSpPr>
        <p:spPr>
          <a:prstGeom prst="rect">
            <a:avLst/>
          </a:prstGeom>
        </p:spPr>
        <p:txBody>
          <a:bodyPr/>
          <a:lstStyle/>
          <a:p>
            <a:r>
              <a:t>Texte du titre</a:t>
            </a:r>
          </a:p>
        </p:txBody>
      </p:sp>
      <p:sp>
        <p:nvSpPr>
          <p:cNvPr id="39" name="Texte niveau 1…"/>
          <p:cNvSpPr txBox="1">
            <a:spLocks noGrp="1"/>
          </p:cNvSpPr>
          <p:nvPr>
            <p:ph type="body" sz="half" idx="1"/>
          </p:nvPr>
        </p:nvSpPr>
        <p:spPr>
          <a:xfrm>
            <a:off x="838200" y="1825625"/>
            <a:ext cx="5181600" cy="4351338"/>
          </a:xfrm>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40"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553"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554"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555"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556"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557"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558" name="Texte du titre"/>
          <p:cNvSpPr txBox="1">
            <a:spLocks noGrp="1"/>
          </p:cNvSpPr>
          <p:nvPr>
            <p:ph type="title"/>
          </p:nvPr>
        </p:nvSpPr>
        <p:spPr>
          <a:xfrm>
            <a:off x="838200" y="365125"/>
            <a:ext cx="10515600" cy="1325564"/>
          </a:xfrm>
          <a:prstGeom prst="rect">
            <a:avLst/>
          </a:prstGeom>
        </p:spPr>
        <p:txBody>
          <a:bodyPr/>
          <a:lstStyle>
            <a:lvl1pPr defTabSz="914446">
              <a:defRPr>
                <a:solidFill>
                  <a:srgbClr val="595959"/>
                </a:solidFill>
              </a:defRPr>
            </a:lvl1pPr>
          </a:lstStyle>
          <a:p>
            <a:r>
              <a:t>Texte du titre</a:t>
            </a:r>
          </a:p>
        </p:txBody>
      </p:sp>
      <p:sp>
        <p:nvSpPr>
          <p:cNvPr id="559" name="Texte niveau 1…"/>
          <p:cNvSpPr txBox="1">
            <a:spLocks noGrp="1"/>
          </p:cNvSpPr>
          <p:nvPr>
            <p:ph type="body" idx="1"/>
          </p:nvPr>
        </p:nvSpPr>
        <p:spPr>
          <a:xfrm>
            <a:off x="838200" y="1825625"/>
            <a:ext cx="10515600" cy="4351340"/>
          </a:xfrm>
          <a:prstGeom prst="rect">
            <a:avLst/>
          </a:prstGeom>
        </p:spPr>
        <p:txBody>
          <a:bodyPr/>
          <a:lstStyle>
            <a:lvl1pPr marL="228610" indent="-228610" defTabSz="914446">
              <a:defRPr>
                <a:solidFill>
                  <a:srgbClr val="595959"/>
                </a:solidFill>
              </a:defRPr>
            </a:lvl1pPr>
            <a:lvl2pPr marL="723934" indent="-266712" defTabSz="914446">
              <a:defRPr>
                <a:solidFill>
                  <a:srgbClr val="595959"/>
                </a:solidFill>
              </a:defRPr>
            </a:lvl2pPr>
            <a:lvl3pPr marL="1234501" indent="-320054" defTabSz="914446">
              <a:defRPr>
                <a:solidFill>
                  <a:srgbClr val="595959"/>
                </a:solidFill>
              </a:defRPr>
            </a:lvl3pPr>
            <a:lvl4pPr marL="1727286" indent="-355617" defTabSz="914446">
              <a:defRPr>
                <a:solidFill>
                  <a:srgbClr val="595959"/>
                </a:solidFill>
              </a:defRPr>
            </a:lvl4pPr>
            <a:lvl5pPr marL="2184507" indent="-355617" defTabSz="914446">
              <a:defRPr>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560"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567" name="Straight Connector 9"/>
          <p:cNvSpPr/>
          <p:nvPr/>
        </p:nvSpPr>
        <p:spPr>
          <a:xfrm>
            <a:off x="596900" y="6337300"/>
            <a:ext cx="10998201" cy="0"/>
          </a:xfrm>
          <a:prstGeom prst="line">
            <a:avLst/>
          </a:prstGeom>
          <a:ln w="6350">
            <a:solidFill>
              <a:srgbClr val="D9D9D9"/>
            </a:solidFill>
            <a:miter/>
          </a:ln>
        </p:spPr>
        <p:txBody>
          <a:bodyPr lIns="45718" tIns="45718" rIns="45718" bIns="45718"/>
          <a:lstStyle/>
          <a:p>
            <a:pPr algn="l"/>
            <a:endParaRPr/>
          </a:p>
        </p:txBody>
      </p:sp>
      <p:sp>
        <p:nvSpPr>
          <p:cNvPr id="568" name="TextBox 12"/>
          <p:cNvSpPr txBox="1"/>
          <p:nvPr/>
        </p:nvSpPr>
        <p:spPr>
          <a:xfrm>
            <a:off x="558800" y="6432987"/>
            <a:ext cx="2235200" cy="300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1600" b="1">
                <a:solidFill>
                  <a:srgbClr val="2BA388"/>
                </a:solidFill>
                <a:latin typeface="+mj-lt"/>
                <a:ea typeface="+mj-ea"/>
                <a:cs typeface="+mj-cs"/>
                <a:sym typeface="Helvetica"/>
              </a:defRPr>
            </a:lvl1pPr>
          </a:lstStyle>
          <a:p>
            <a:r>
              <a:t>Solutions</a:t>
            </a:r>
          </a:p>
        </p:txBody>
      </p:sp>
      <p:sp>
        <p:nvSpPr>
          <p:cNvPr id="569" name="Chevron 10">
            <a:hlinkClick r:id="" action="ppaction://hlinkshowjump?jump=nextslide"/>
          </p:cNvPr>
          <p:cNvSpPr/>
          <p:nvPr/>
        </p:nvSpPr>
        <p:spPr>
          <a:xfrm>
            <a:off x="11442700" y="6461897"/>
            <a:ext cx="121921"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570" name="Chevron 11">
            <a:hlinkClick r:id="" action="ppaction://hlinkshowjump?jump=previousslide"/>
          </p:cNvPr>
          <p:cNvSpPr/>
          <p:nvPr/>
        </p:nvSpPr>
        <p:spPr>
          <a:xfrm flipH="1">
            <a:off x="10800080" y="6461897"/>
            <a:ext cx="121923" cy="231651"/>
          </a:xfrm>
          <a:prstGeom prst="chevron">
            <a:avLst>
              <a:gd name="adj" fmla="val 50000"/>
            </a:avLst>
          </a:prstGeom>
          <a:solidFill>
            <a:srgbClr val="D9D9D9"/>
          </a:solidFill>
          <a:ln w="12700">
            <a:miter lim="400000"/>
          </a:ln>
        </p:spPr>
        <p:txBody>
          <a:bodyPr lIns="45718" tIns="45718" rIns="45718" bIns="45718" anchor="ctr"/>
          <a:lstStyle/>
          <a:p>
            <a:pPr algn="ctr">
              <a:defRPr sz="1200">
                <a:solidFill>
                  <a:srgbClr val="595959"/>
                </a:solidFill>
              </a:defRPr>
            </a:pPr>
            <a:endParaRPr/>
          </a:p>
        </p:txBody>
      </p:sp>
      <p:sp>
        <p:nvSpPr>
          <p:cNvPr id="571" name="TextBox 15"/>
          <p:cNvSpPr txBox="1"/>
          <p:nvPr/>
        </p:nvSpPr>
        <p:spPr>
          <a:xfrm>
            <a:off x="4978400" y="6471087"/>
            <a:ext cx="2235200" cy="248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sz="1200">
                <a:solidFill>
                  <a:srgbClr val="A6A6A6"/>
                </a:solidFill>
              </a:defRPr>
            </a:lvl1pPr>
          </a:lstStyle>
          <a:p>
            <a:r>
              <a:t>www.domain.com</a:t>
            </a:r>
          </a:p>
        </p:txBody>
      </p:sp>
      <p:sp>
        <p:nvSpPr>
          <p:cNvPr id="572" name="Texte du titre"/>
          <p:cNvSpPr txBox="1">
            <a:spLocks noGrp="1"/>
          </p:cNvSpPr>
          <p:nvPr>
            <p:ph type="title"/>
          </p:nvPr>
        </p:nvSpPr>
        <p:spPr>
          <a:xfrm>
            <a:off x="8724900" y="365125"/>
            <a:ext cx="2628900" cy="5811840"/>
          </a:xfrm>
          <a:prstGeom prst="rect">
            <a:avLst/>
          </a:prstGeom>
        </p:spPr>
        <p:txBody>
          <a:bodyPr/>
          <a:lstStyle>
            <a:lvl1pPr defTabSz="914446">
              <a:defRPr>
                <a:solidFill>
                  <a:srgbClr val="595959"/>
                </a:solidFill>
              </a:defRPr>
            </a:lvl1pPr>
          </a:lstStyle>
          <a:p>
            <a:r>
              <a:t>Texte du titre</a:t>
            </a:r>
          </a:p>
        </p:txBody>
      </p:sp>
      <p:sp>
        <p:nvSpPr>
          <p:cNvPr id="573" name="Texte niveau 1…"/>
          <p:cNvSpPr txBox="1">
            <a:spLocks noGrp="1"/>
          </p:cNvSpPr>
          <p:nvPr>
            <p:ph type="body" idx="1"/>
          </p:nvPr>
        </p:nvSpPr>
        <p:spPr>
          <a:xfrm>
            <a:off x="838200" y="365125"/>
            <a:ext cx="7734300" cy="5811840"/>
          </a:xfrm>
          <a:prstGeom prst="rect">
            <a:avLst/>
          </a:prstGeom>
        </p:spPr>
        <p:txBody>
          <a:bodyPr/>
          <a:lstStyle>
            <a:lvl1pPr marL="228610" indent="-228610" defTabSz="914446">
              <a:defRPr>
                <a:solidFill>
                  <a:srgbClr val="595959"/>
                </a:solidFill>
              </a:defRPr>
            </a:lvl1pPr>
            <a:lvl2pPr marL="723934" indent="-266712" defTabSz="914446">
              <a:defRPr>
                <a:solidFill>
                  <a:srgbClr val="595959"/>
                </a:solidFill>
              </a:defRPr>
            </a:lvl2pPr>
            <a:lvl3pPr marL="1234501" indent="-320054" defTabSz="914446">
              <a:defRPr>
                <a:solidFill>
                  <a:srgbClr val="595959"/>
                </a:solidFill>
              </a:defRPr>
            </a:lvl3pPr>
            <a:lvl4pPr marL="1727286" indent="-355617" defTabSz="914446">
              <a:defRPr>
                <a:solidFill>
                  <a:srgbClr val="595959"/>
                </a:solidFill>
              </a:defRPr>
            </a:lvl4pPr>
            <a:lvl5pPr marL="2184507" indent="-355617" defTabSz="914446">
              <a:defRPr>
                <a:solidFill>
                  <a:srgbClr val="595959"/>
                </a:solidFill>
              </a:defRPr>
            </a:lvl5pPr>
          </a:lstStyle>
          <a:p>
            <a:r>
              <a:t>Texte niveau 1</a:t>
            </a:r>
          </a:p>
          <a:p>
            <a:pPr lvl="1"/>
            <a:r>
              <a:t>Texte niveau 2</a:t>
            </a:r>
          </a:p>
          <a:p>
            <a:pPr lvl="2"/>
            <a:r>
              <a:t>Texte niveau 3</a:t>
            </a:r>
          </a:p>
          <a:p>
            <a:pPr lvl="3"/>
            <a:r>
              <a:t>Texte niveau 4</a:t>
            </a:r>
          </a:p>
          <a:p>
            <a:pPr lvl="4"/>
            <a:r>
              <a:t>Texte niveau 5</a:t>
            </a:r>
          </a:p>
        </p:txBody>
      </p:sp>
      <p:sp>
        <p:nvSpPr>
          <p:cNvPr id="574" name="Numéro de diapositive"/>
          <p:cNvSpPr txBox="1">
            <a:spLocks noGrp="1"/>
          </p:cNvSpPr>
          <p:nvPr>
            <p:ph type="sldNum" sz="quarter" idx="2"/>
          </p:nvPr>
        </p:nvSpPr>
        <p:spPr>
          <a:xfrm>
            <a:off x="11046603" y="6441161"/>
            <a:ext cx="271494" cy="258199"/>
          </a:xfrm>
          <a:prstGeom prst="rect">
            <a:avLst/>
          </a:prstGeom>
        </p:spPr>
        <p:txBody>
          <a:bodyPr anchor="t"/>
          <a:lstStyle>
            <a:lvl1pPr algn="ctr" defTabSz="1828800">
              <a:defRPr sz="1300">
                <a:solidFill>
                  <a:srgbClr val="A6A6A6"/>
                </a:solidFill>
              </a:defRPr>
            </a:lvl1pPr>
          </a:lstStyle>
          <a:p>
            <a:fld id="{86CB4B4D-7CA3-9044-876B-883B54F8677D}" type="slidenum">
              <a:t>‹#›</a:t>
            </a:fld>
            <a:endParaRPr/>
          </a:p>
        </p:txBody>
      </p:sp>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Title">
    <p:bg>
      <p:bgPr>
        <a:solidFill>
          <a:srgbClr val="465573"/>
        </a:solidFill>
        <a:effectLst/>
      </p:bgPr>
    </p:bg>
    <p:spTree>
      <p:nvGrpSpPr>
        <p:cNvPr id="1" name=""/>
        <p:cNvGrpSpPr/>
        <p:nvPr/>
      </p:nvGrpSpPr>
      <p:grpSpPr>
        <a:xfrm>
          <a:off x="0" y="0"/>
          <a:ext cx="0" cy="0"/>
          <a:chOff x="0" y="0"/>
          <a:chExt cx="0" cy="0"/>
        </a:xfrm>
      </p:grpSpPr>
      <p:sp>
        <p:nvSpPr>
          <p:cNvPr id="581"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582" name="Texte du titre"/>
          <p:cNvSpPr txBox="1">
            <a:spLocks noGrp="1"/>
          </p:cNvSpPr>
          <p:nvPr>
            <p:ph type="title"/>
          </p:nvPr>
        </p:nvSpPr>
        <p:spPr>
          <a:xfrm>
            <a:off x="928699" y="1089720"/>
            <a:ext cx="10305602" cy="2775601"/>
          </a:xfrm>
          <a:prstGeom prst="rect">
            <a:avLst/>
          </a:prstGeom>
        </p:spPr>
        <p:txBody>
          <a:bodyPr lIns="91422" tIns="91422" rIns="91422" bIns="91422" anchor="t"/>
          <a:lstStyle>
            <a:lvl1pPr>
              <a:lnSpc>
                <a:spcPct val="100000"/>
              </a:lnSpc>
              <a:defRPr sz="7700">
                <a:solidFill>
                  <a:srgbClr val="FFFFFF"/>
                </a:solidFill>
                <a:latin typeface="Titillium Web ExtraLight"/>
                <a:ea typeface="Titillium Web ExtraLight"/>
                <a:cs typeface="Titillium Web ExtraLight"/>
                <a:sym typeface="Titillium Web ExtraLight"/>
              </a:defRPr>
            </a:lvl1pPr>
          </a:lstStyle>
          <a:p>
            <a:r>
              <a:t>Texte du titre</a:t>
            </a:r>
          </a:p>
        </p:txBody>
      </p:sp>
      <p:grpSp>
        <p:nvGrpSpPr>
          <p:cNvPr id="616" name="Google Shape;12;p2"/>
          <p:cNvGrpSpPr/>
          <p:nvPr/>
        </p:nvGrpSpPr>
        <p:grpSpPr>
          <a:xfrm>
            <a:off x="38106" y="2929094"/>
            <a:ext cx="12125321" cy="3929029"/>
            <a:chOff x="-1" y="-1"/>
            <a:chExt cx="12125319" cy="3929028"/>
          </a:xfrm>
        </p:grpSpPr>
        <p:sp>
          <p:nvSpPr>
            <p:cNvPr id="583" name="Google Shape;13;p2"/>
            <p:cNvSpPr/>
            <p:nvPr/>
          </p:nvSpPr>
          <p:spPr>
            <a:xfrm>
              <a:off x="361941" y="2356534"/>
              <a:ext cx="304813" cy="157249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84" name="Google Shape;14;p2"/>
            <p:cNvSpPr/>
            <p:nvPr/>
          </p:nvSpPr>
          <p:spPr>
            <a:xfrm>
              <a:off x="-2" y="1701709"/>
              <a:ext cx="304814" cy="222731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85" name="Google Shape;15;p2"/>
            <p:cNvSpPr/>
            <p:nvPr/>
          </p:nvSpPr>
          <p:spPr>
            <a:xfrm>
              <a:off x="731051" y="1025348"/>
              <a:ext cx="307160" cy="290367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86" name="Google Shape;16;p2"/>
            <p:cNvSpPr/>
            <p:nvPr/>
          </p:nvSpPr>
          <p:spPr>
            <a:xfrm>
              <a:off x="1100118" y="1460482"/>
              <a:ext cx="307203" cy="2468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87" name="Google Shape;17;p2"/>
            <p:cNvSpPr/>
            <p:nvPr/>
          </p:nvSpPr>
          <p:spPr>
            <a:xfrm>
              <a:off x="1469227" y="2683985"/>
              <a:ext cx="307203" cy="124504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88" name="Google Shape;18;p2"/>
            <p:cNvSpPr/>
            <p:nvPr/>
          </p:nvSpPr>
          <p:spPr>
            <a:xfrm>
              <a:off x="1840726" y="740971"/>
              <a:ext cx="304770" cy="318805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89" name="Google Shape;19;p2"/>
            <p:cNvSpPr/>
            <p:nvPr/>
          </p:nvSpPr>
          <p:spPr>
            <a:xfrm>
              <a:off x="2209792" y="1594026"/>
              <a:ext cx="307203" cy="233500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90" name="Google Shape;20;p2"/>
            <p:cNvSpPr/>
            <p:nvPr/>
          </p:nvSpPr>
          <p:spPr>
            <a:xfrm>
              <a:off x="2578901" y="1025348"/>
              <a:ext cx="307161" cy="290367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91" name="Google Shape;21;p2"/>
            <p:cNvSpPr/>
            <p:nvPr/>
          </p:nvSpPr>
          <p:spPr>
            <a:xfrm>
              <a:off x="2947968" y="2029161"/>
              <a:ext cx="307203" cy="189986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92" name="Google Shape;22;p2"/>
            <p:cNvSpPr/>
            <p:nvPr/>
          </p:nvSpPr>
          <p:spPr>
            <a:xfrm>
              <a:off x="3317077" y="740971"/>
              <a:ext cx="307203" cy="318805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93" name="Google Shape;23;p2"/>
            <p:cNvSpPr/>
            <p:nvPr/>
          </p:nvSpPr>
          <p:spPr>
            <a:xfrm>
              <a:off x="3688576" y="1594026"/>
              <a:ext cx="304771" cy="233500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94" name="Google Shape;24;p2"/>
            <p:cNvSpPr/>
            <p:nvPr/>
          </p:nvSpPr>
          <p:spPr>
            <a:xfrm>
              <a:off x="4057643" y="348987"/>
              <a:ext cx="307203" cy="35800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95" name="Google Shape;25;p2"/>
            <p:cNvSpPr/>
            <p:nvPr/>
          </p:nvSpPr>
          <p:spPr>
            <a:xfrm>
              <a:off x="4426753" y="740971"/>
              <a:ext cx="307160" cy="318805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96" name="Google Shape;26;p2"/>
            <p:cNvSpPr/>
            <p:nvPr/>
          </p:nvSpPr>
          <p:spPr>
            <a:xfrm>
              <a:off x="4795820" y="1701709"/>
              <a:ext cx="307203" cy="222731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97" name="Google Shape;27;p2"/>
            <p:cNvSpPr/>
            <p:nvPr/>
          </p:nvSpPr>
          <p:spPr>
            <a:xfrm>
              <a:off x="5167317" y="2356534"/>
              <a:ext cx="304814" cy="157249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98" name="Google Shape;28;p2"/>
            <p:cNvSpPr/>
            <p:nvPr/>
          </p:nvSpPr>
          <p:spPr>
            <a:xfrm>
              <a:off x="5536384" y="1856789"/>
              <a:ext cx="307203" cy="207223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599" name="Google Shape;29;p2"/>
            <p:cNvSpPr/>
            <p:nvPr/>
          </p:nvSpPr>
          <p:spPr>
            <a:xfrm>
              <a:off x="5905494" y="1180428"/>
              <a:ext cx="307203" cy="274859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00" name="Google Shape;30;p2"/>
            <p:cNvSpPr/>
            <p:nvPr/>
          </p:nvSpPr>
          <p:spPr>
            <a:xfrm>
              <a:off x="6274604" y="740971"/>
              <a:ext cx="307161" cy="318805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01" name="Google Shape;31;p2"/>
            <p:cNvSpPr/>
            <p:nvPr/>
          </p:nvSpPr>
          <p:spPr>
            <a:xfrm>
              <a:off x="6643671" y="-2"/>
              <a:ext cx="307203" cy="392902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02" name="Google Shape;32;p2"/>
            <p:cNvSpPr/>
            <p:nvPr/>
          </p:nvSpPr>
          <p:spPr>
            <a:xfrm>
              <a:off x="7015170" y="1025348"/>
              <a:ext cx="304814" cy="290367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03" name="Google Shape;33;p2"/>
            <p:cNvSpPr/>
            <p:nvPr/>
          </p:nvSpPr>
          <p:spPr>
            <a:xfrm>
              <a:off x="7384237" y="456670"/>
              <a:ext cx="307203" cy="347235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04" name="Google Shape;34;p2"/>
            <p:cNvSpPr/>
            <p:nvPr/>
          </p:nvSpPr>
          <p:spPr>
            <a:xfrm>
              <a:off x="7753346" y="740971"/>
              <a:ext cx="307203" cy="318805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05" name="Google Shape;35;p2"/>
            <p:cNvSpPr/>
            <p:nvPr/>
          </p:nvSpPr>
          <p:spPr>
            <a:xfrm>
              <a:off x="8122455" y="1964473"/>
              <a:ext cx="307161" cy="196455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06" name="Google Shape;36;p2"/>
            <p:cNvSpPr/>
            <p:nvPr/>
          </p:nvSpPr>
          <p:spPr>
            <a:xfrm>
              <a:off x="8493911" y="1460482"/>
              <a:ext cx="304815" cy="2468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07" name="Google Shape;37;p2"/>
            <p:cNvSpPr/>
            <p:nvPr/>
          </p:nvSpPr>
          <p:spPr>
            <a:xfrm>
              <a:off x="8863022" y="2468541"/>
              <a:ext cx="307160" cy="146048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08" name="Google Shape;38;p2"/>
            <p:cNvSpPr/>
            <p:nvPr/>
          </p:nvSpPr>
          <p:spPr>
            <a:xfrm>
              <a:off x="9232087" y="1025348"/>
              <a:ext cx="307203" cy="290367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09" name="Google Shape;39;p2"/>
            <p:cNvSpPr/>
            <p:nvPr/>
          </p:nvSpPr>
          <p:spPr>
            <a:xfrm>
              <a:off x="9601197" y="1701709"/>
              <a:ext cx="307203" cy="222731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10" name="Google Shape;40;p2"/>
            <p:cNvSpPr/>
            <p:nvPr/>
          </p:nvSpPr>
          <p:spPr>
            <a:xfrm>
              <a:off x="9970307" y="611751"/>
              <a:ext cx="307160" cy="331727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11" name="Google Shape;41;p2"/>
            <p:cNvSpPr/>
            <p:nvPr/>
          </p:nvSpPr>
          <p:spPr>
            <a:xfrm>
              <a:off x="10341763" y="1180428"/>
              <a:ext cx="304814" cy="274859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12" name="Google Shape;42;p2"/>
            <p:cNvSpPr/>
            <p:nvPr/>
          </p:nvSpPr>
          <p:spPr>
            <a:xfrm>
              <a:off x="10710873" y="198153"/>
              <a:ext cx="307161" cy="37308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13" name="Google Shape;43;p2"/>
            <p:cNvSpPr/>
            <p:nvPr/>
          </p:nvSpPr>
          <p:spPr>
            <a:xfrm>
              <a:off x="11079939" y="-2"/>
              <a:ext cx="307203" cy="392902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14" name="Google Shape;44;p2"/>
            <p:cNvSpPr/>
            <p:nvPr/>
          </p:nvSpPr>
          <p:spPr>
            <a:xfrm>
              <a:off x="11449048" y="1025348"/>
              <a:ext cx="307203" cy="290367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15" name="Google Shape;45;p2"/>
            <p:cNvSpPr/>
            <p:nvPr/>
          </p:nvSpPr>
          <p:spPr>
            <a:xfrm>
              <a:off x="11820548" y="198153"/>
              <a:ext cx="304771" cy="37308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grpSp>
        <p:nvGrpSpPr>
          <p:cNvPr id="683" name="Google Shape;46;p2"/>
          <p:cNvGrpSpPr/>
          <p:nvPr/>
        </p:nvGrpSpPr>
        <p:grpSpPr>
          <a:xfrm>
            <a:off x="38107" y="4480046"/>
            <a:ext cx="12125320" cy="2378078"/>
            <a:chOff x="-1" y="-1"/>
            <a:chExt cx="12125319" cy="2378077"/>
          </a:xfrm>
        </p:grpSpPr>
        <p:sp>
          <p:nvSpPr>
            <p:cNvPr id="617" name="Google Shape;47;p2"/>
            <p:cNvSpPr/>
            <p:nvPr/>
          </p:nvSpPr>
          <p:spPr>
            <a:xfrm>
              <a:off x="542934" y="1507803"/>
              <a:ext cx="123821" cy="87027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18" name="Google Shape;48;p2"/>
            <p:cNvSpPr/>
            <p:nvPr/>
          </p:nvSpPr>
          <p:spPr>
            <a:xfrm>
              <a:off x="361941" y="1158891"/>
              <a:ext cx="123821" cy="12191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19" name="Google Shape;49;p2"/>
            <p:cNvSpPr/>
            <p:nvPr/>
          </p:nvSpPr>
          <p:spPr>
            <a:xfrm>
              <a:off x="180991" y="999489"/>
              <a:ext cx="123822" cy="13785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20" name="Google Shape;50;p2"/>
            <p:cNvSpPr/>
            <p:nvPr/>
          </p:nvSpPr>
          <p:spPr>
            <a:xfrm>
              <a:off x="-2" y="1404442"/>
              <a:ext cx="123822" cy="97363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21" name="Google Shape;51;p2"/>
            <p:cNvSpPr/>
            <p:nvPr/>
          </p:nvSpPr>
          <p:spPr>
            <a:xfrm>
              <a:off x="912000" y="999489"/>
              <a:ext cx="126211" cy="13785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22" name="Google Shape;52;p2"/>
            <p:cNvSpPr/>
            <p:nvPr/>
          </p:nvSpPr>
          <p:spPr>
            <a:xfrm>
              <a:off x="731051" y="1434624"/>
              <a:ext cx="126211" cy="94345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23" name="Google Shape;53;p2"/>
            <p:cNvSpPr/>
            <p:nvPr/>
          </p:nvSpPr>
          <p:spPr>
            <a:xfrm>
              <a:off x="1281110" y="551386"/>
              <a:ext cx="126211" cy="182669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24" name="Google Shape;54;p2"/>
            <p:cNvSpPr/>
            <p:nvPr/>
          </p:nvSpPr>
          <p:spPr>
            <a:xfrm>
              <a:off x="1100118" y="827118"/>
              <a:ext cx="126211" cy="155095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25" name="Google Shape;55;p2"/>
            <p:cNvSpPr/>
            <p:nvPr/>
          </p:nvSpPr>
          <p:spPr>
            <a:xfrm>
              <a:off x="1650219" y="1361368"/>
              <a:ext cx="126211" cy="101670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26" name="Google Shape;56;p2"/>
            <p:cNvSpPr/>
            <p:nvPr/>
          </p:nvSpPr>
          <p:spPr>
            <a:xfrm>
              <a:off x="1469227" y="870191"/>
              <a:ext cx="126211" cy="15078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27" name="Google Shape;57;p2"/>
            <p:cNvSpPr/>
            <p:nvPr/>
          </p:nvSpPr>
          <p:spPr>
            <a:xfrm>
              <a:off x="2019286" y="999489"/>
              <a:ext cx="126210" cy="13785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28" name="Google Shape;58;p2"/>
            <p:cNvSpPr/>
            <p:nvPr/>
          </p:nvSpPr>
          <p:spPr>
            <a:xfrm>
              <a:off x="1838336" y="1361368"/>
              <a:ext cx="126211" cy="101670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29" name="Google Shape;59;p2"/>
            <p:cNvSpPr/>
            <p:nvPr/>
          </p:nvSpPr>
          <p:spPr>
            <a:xfrm>
              <a:off x="2390784" y="723757"/>
              <a:ext cx="123822" cy="165431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30" name="Google Shape;60;p2"/>
            <p:cNvSpPr/>
            <p:nvPr/>
          </p:nvSpPr>
          <p:spPr>
            <a:xfrm>
              <a:off x="2209792" y="1158891"/>
              <a:ext cx="126211" cy="12191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31" name="Google Shape;61;p2"/>
            <p:cNvSpPr/>
            <p:nvPr/>
          </p:nvSpPr>
          <p:spPr>
            <a:xfrm>
              <a:off x="2759851" y="551386"/>
              <a:ext cx="126211" cy="182669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32" name="Google Shape;62;p2"/>
            <p:cNvSpPr/>
            <p:nvPr/>
          </p:nvSpPr>
          <p:spPr>
            <a:xfrm>
              <a:off x="2578901" y="723757"/>
              <a:ext cx="126211" cy="165431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33" name="Google Shape;63;p2"/>
            <p:cNvSpPr/>
            <p:nvPr/>
          </p:nvSpPr>
          <p:spPr>
            <a:xfrm>
              <a:off x="3128960" y="1335509"/>
              <a:ext cx="126211" cy="104256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34" name="Google Shape;64;p2"/>
            <p:cNvSpPr/>
            <p:nvPr/>
          </p:nvSpPr>
          <p:spPr>
            <a:xfrm>
              <a:off x="2947968" y="913265"/>
              <a:ext cx="126211" cy="146480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35" name="Google Shape;65;p2"/>
            <p:cNvSpPr/>
            <p:nvPr/>
          </p:nvSpPr>
          <p:spPr>
            <a:xfrm>
              <a:off x="3498069" y="1318295"/>
              <a:ext cx="126211" cy="10597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36" name="Google Shape;66;p2"/>
            <p:cNvSpPr/>
            <p:nvPr/>
          </p:nvSpPr>
          <p:spPr>
            <a:xfrm>
              <a:off x="3317077" y="1464729"/>
              <a:ext cx="126211" cy="91334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37" name="Google Shape;67;p2"/>
            <p:cNvSpPr/>
            <p:nvPr/>
          </p:nvSpPr>
          <p:spPr>
            <a:xfrm>
              <a:off x="3869525" y="637610"/>
              <a:ext cx="123822" cy="174046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38" name="Google Shape;68;p2"/>
            <p:cNvSpPr/>
            <p:nvPr/>
          </p:nvSpPr>
          <p:spPr>
            <a:xfrm>
              <a:off x="3688576" y="1158891"/>
              <a:ext cx="123822" cy="12191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39" name="Google Shape;69;p2"/>
            <p:cNvSpPr/>
            <p:nvPr/>
          </p:nvSpPr>
          <p:spPr>
            <a:xfrm>
              <a:off x="4238635" y="551386"/>
              <a:ext cx="126211" cy="182669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40" name="Google Shape;70;p2"/>
            <p:cNvSpPr/>
            <p:nvPr/>
          </p:nvSpPr>
          <p:spPr>
            <a:xfrm>
              <a:off x="4057643" y="379092"/>
              <a:ext cx="126211" cy="199898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41" name="Google Shape;71;p2"/>
            <p:cNvSpPr/>
            <p:nvPr/>
          </p:nvSpPr>
          <p:spPr>
            <a:xfrm>
              <a:off x="4607702" y="900374"/>
              <a:ext cx="126211" cy="14777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42" name="Google Shape;72;p2"/>
            <p:cNvSpPr/>
            <p:nvPr/>
          </p:nvSpPr>
          <p:spPr>
            <a:xfrm>
              <a:off x="4426753" y="379092"/>
              <a:ext cx="126211" cy="199898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43" name="Google Shape;73;p2"/>
            <p:cNvSpPr/>
            <p:nvPr/>
          </p:nvSpPr>
          <p:spPr>
            <a:xfrm>
              <a:off x="4976812" y="1404442"/>
              <a:ext cx="126211" cy="97363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44" name="Google Shape;74;p2"/>
            <p:cNvSpPr/>
            <p:nvPr/>
          </p:nvSpPr>
          <p:spPr>
            <a:xfrm>
              <a:off x="4795820" y="723757"/>
              <a:ext cx="126211" cy="165431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45" name="Google Shape;75;p2"/>
            <p:cNvSpPr/>
            <p:nvPr/>
          </p:nvSpPr>
          <p:spPr>
            <a:xfrm>
              <a:off x="5345920" y="1158891"/>
              <a:ext cx="126211" cy="12191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46" name="Google Shape;76;p2"/>
            <p:cNvSpPr/>
            <p:nvPr/>
          </p:nvSpPr>
          <p:spPr>
            <a:xfrm>
              <a:off x="5164928" y="1637100"/>
              <a:ext cx="126211" cy="7409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47" name="Google Shape;77;p2"/>
            <p:cNvSpPr/>
            <p:nvPr/>
          </p:nvSpPr>
          <p:spPr>
            <a:xfrm>
              <a:off x="5717376" y="1158891"/>
              <a:ext cx="126211" cy="12191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48" name="Google Shape;78;p2"/>
            <p:cNvSpPr/>
            <p:nvPr/>
          </p:nvSpPr>
          <p:spPr>
            <a:xfrm>
              <a:off x="5536384" y="1404442"/>
              <a:ext cx="126211" cy="97363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49" name="Google Shape;79;p2"/>
            <p:cNvSpPr/>
            <p:nvPr/>
          </p:nvSpPr>
          <p:spPr>
            <a:xfrm>
              <a:off x="6086487" y="999489"/>
              <a:ext cx="126211" cy="13785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50" name="Google Shape;80;p2"/>
            <p:cNvSpPr/>
            <p:nvPr/>
          </p:nvSpPr>
          <p:spPr>
            <a:xfrm>
              <a:off x="5905494" y="1404442"/>
              <a:ext cx="126211" cy="97363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51" name="Google Shape;81;p2"/>
            <p:cNvSpPr/>
            <p:nvPr/>
          </p:nvSpPr>
          <p:spPr>
            <a:xfrm>
              <a:off x="6455554" y="551386"/>
              <a:ext cx="126211" cy="182669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52" name="Google Shape;82;p2"/>
            <p:cNvSpPr/>
            <p:nvPr/>
          </p:nvSpPr>
          <p:spPr>
            <a:xfrm>
              <a:off x="6274604" y="723757"/>
              <a:ext cx="126211" cy="165431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53" name="Google Shape;83;p2"/>
            <p:cNvSpPr/>
            <p:nvPr/>
          </p:nvSpPr>
          <p:spPr>
            <a:xfrm>
              <a:off x="6824663" y="-2"/>
              <a:ext cx="126211" cy="237807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54" name="Google Shape;84;p2"/>
            <p:cNvSpPr/>
            <p:nvPr/>
          </p:nvSpPr>
          <p:spPr>
            <a:xfrm>
              <a:off x="6643671" y="172292"/>
              <a:ext cx="126211" cy="220578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55" name="Google Shape;85;p2"/>
            <p:cNvSpPr/>
            <p:nvPr/>
          </p:nvSpPr>
          <p:spPr>
            <a:xfrm>
              <a:off x="7196119" y="999489"/>
              <a:ext cx="126211" cy="13785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56" name="Google Shape;86;p2"/>
            <p:cNvSpPr/>
            <p:nvPr/>
          </p:nvSpPr>
          <p:spPr>
            <a:xfrm>
              <a:off x="7015170" y="288623"/>
              <a:ext cx="126211" cy="208945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57" name="Google Shape;87;p2"/>
            <p:cNvSpPr/>
            <p:nvPr/>
          </p:nvSpPr>
          <p:spPr>
            <a:xfrm>
              <a:off x="7565229" y="1361368"/>
              <a:ext cx="126211" cy="101670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58" name="Google Shape;88;p2"/>
            <p:cNvSpPr/>
            <p:nvPr/>
          </p:nvSpPr>
          <p:spPr>
            <a:xfrm>
              <a:off x="7384237" y="624642"/>
              <a:ext cx="126211" cy="17534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59" name="Google Shape;89;p2"/>
            <p:cNvSpPr/>
            <p:nvPr/>
          </p:nvSpPr>
          <p:spPr>
            <a:xfrm>
              <a:off x="7934338" y="999489"/>
              <a:ext cx="126211" cy="13785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60" name="Google Shape;90;p2"/>
            <p:cNvSpPr/>
            <p:nvPr/>
          </p:nvSpPr>
          <p:spPr>
            <a:xfrm>
              <a:off x="7753346" y="1581058"/>
              <a:ext cx="126211" cy="79701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61" name="Google Shape;91;p2"/>
            <p:cNvSpPr/>
            <p:nvPr/>
          </p:nvSpPr>
          <p:spPr>
            <a:xfrm>
              <a:off x="8303405" y="1568167"/>
              <a:ext cx="126211" cy="80990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62" name="Google Shape;92;p2"/>
            <p:cNvSpPr/>
            <p:nvPr/>
          </p:nvSpPr>
          <p:spPr>
            <a:xfrm>
              <a:off x="8122455" y="1404442"/>
              <a:ext cx="126211" cy="97363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63" name="Google Shape;93;p2"/>
            <p:cNvSpPr/>
            <p:nvPr/>
          </p:nvSpPr>
          <p:spPr>
            <a:xfrm>
              <a:off x="8674904" y="840086"/>
              <a:ext cx="123822" cy="153798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64" name="Google Shape;94;p2"/>
            <p:cNvSpPr/>
            <p:nvPr/>
          </p:nvSpPr>
          <p:spPr>
            <a:xfrm>
              <a:off x="8493911" y="1404442"/>
              <a:ext cx="123822" cy="97363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65" name="Google Shape;95;p2"/>
            <p:cNvSpPr/>
            <p:nvPr/>
          </p:nvSpPr>
          <p:spPr>
            <a:xfrm>
              <a:off x="9043970" y="1568167"/>
              <a:ext cx="126211" cy="80990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66" name="Google Shape;96;p2"/>
            <p:cNvSpPr/>
            <p:nvPr/>
          </p:nvSpPr>
          <p:spPr>
            <a:xfrm>
              <a:off x="8863022" y="1102850"/>
              <a:ext cx="126211" cy="127522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67" name="Google Shape;97;p2"/>
            <p:cNvSpPr/>
            <p:nvPr/>
          </p:nvSpPr>
          <p:spPr>
            <a:xfrm>
              <a:off x="9413079" y="1404442"/>
              <a:ext cx="126211" cy="97363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68" name="Google Shape;98;p2"/>
            <p:cNvSpPr/>
            <p:nvPr/>
          </p:nvSpPr>
          <p:spPr>
            <a:xfrm>
              <a:off x="9232087" y="900374"/>
              <a:ext cx="126211" cy="14777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69" name="Google Shape;99;p2"/>
            <p:cNvSpPr/>
            <p:nvPr/>
          </p:nvSpPr>
          <p:spPr>
            <a:xfrm>
              <a:off x="9782189" y="1404442"/>
              <a:ext cx="126211" cy="97363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70" name="Google Shape;100;p2"/>
            <p:cNvSpPr/>
            <p:nvPr/>
          </p:nvSpPr>
          <p:spPr>
            <a:xfrm>
              <a:off x="9601197" y="1611241"/>
              <a:ext cx="126211" cy="76683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71" name="Google Shape;101;p2"/>
            <p:cNvSpPr/>
            <p:nvPr/>
          </p:nvSpPr>
          <p:spPr>
            <a:xfrm>
              <a:off x="10153646" y="1145923"/>
              <a:ext cx="123821" cy="123215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72" name="Google Shape;102;p2"/>
            <p:cNvSpPr/>
            <p:nvPr/>
          </p:nvSpPr>
          <p:spPr>
            <a:xfrm>
              <a:off x="9970307" y="1942937"/>
              <a:ext cx="126211" cy="43513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73" name="Google Shape;103;p2"/>
            <p:cNvSpPr/>
            <p:nvPr/>
          </p:nvSpPr>
          <p:spPr>
            <a:xfrm>
              <a:off x="10522755" y="1813717"/>
              <a:ext cx="126211" cy="56435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74" name="Google Shape;104;p2"/>
            <p:cNvSpPr/>
            <p:nvPr/>
          </p:nvSpPr>
          <p:spPr>
            <a:xfrm>
              <a:off x="10341763" y="1494912"/>
              <a:ext cx="126211" cy="88316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75" name="Google Shape;105;p2"/>
            <p:cNvSpPr/>
            <p:nvPr/>
          </p:nvSpPr>
          <p:spPr>
            <a:xfrm>
              <a:off x="10891822" y="999489"/>
              <a:ext cx="126211" cy="13785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76" name="Google Shape;106;p2"/>
            <p:cNvSpPr/>
            <p:nvPr/>
          </p:nvSpPr>
          <p:spPr>
            <a:xfrm>
              <a:off x="10710873" y="1494912"/>
              <a:ext cx="126211" cy="88316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77" name="Google Shape;107;p2"/>
            <p:cNvSpPr/>
            <p:nvPr/>
          </p:nvSpPr>
          <p:spPr>
            <a:xfrm>
              <a:off x="11260932" y="1361368"/>
              <a:ext cx="126211" cy="101670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78" name="Google Shape;108;p2"/>
            <p:cNvSpPr/>
            <p:nvPr/>
          </p:nvSpPr>
          <p:spPr>
            <a:xfrm>
              <a:off x="11079939" y="797013"/>
              <a:ext cx="126211" cy="15810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79" name="Google Shape;109;p2"/>
            <p:cNvSpPr/>
            <p:nvPr/>
          </p:nvSpPr>
          <p:spPr>
            <a:xfrm>
              <a:off x="11630040" y="607428"/>
              <a:ext cx="126211" cy="177064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80" name="Google Shape;110;p2"/>
            <p:cNvSpPr/>
            <p:nvPr/>
          </p:nvSpPr>
          <p:spPr>
            <a:xfrm>
              <a:off x="11449048" y="331696"/>
              <a:ext cx="126211" cy="20463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81" name="Google Shape;111;p2"/>
            <p:cNvSpPr/>
            <p:nvPr/>
          </p:nvSpPr>
          <p:spPr>
            <a:xfrm>
              <a:off x="12001497" y="607428"/>
              <a:ext cx="123822" cy="177064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82" name="Google Shape;112;p2"/>
            <p:cNvSpPr/>
            <p:nvPr/>
          </p:nvSpPr>
          <p:spPr>
            <a:xfrm>
              <a:off x="11820548" y="55964"/>
              <a:ext cx="123822" cy="232211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sp>
        <p:nvSpPr>
          <p:cNvPr id="684" name="Google Shape;113;p2"/>
          <p:cNvSpPr/>
          <p:nvPr/>
        </p:nvSpPr>
        <p:spPr>
          <a:xfrm>
            <a:off x="0" y="2973315"/>
            <a:ext cx="12192001" cy="1724036"/>
          </a:xfrm>
          <a:custGeom>
            <a:avLst/>
            <a:gdLst/>
            <a:ahLst/>
            <a:cxnLst>
              <a:cxn ang="0">
                <a:pos x="wd2" y="hd2"/>
              </a:cxn>
              <a:cxn ang="5400000">
                <a:pos x="wd2" y="hd2"/>
              </a:cxn>
              <a:cxn ang="10800000">
                <a:pos x="wd2" y="hd2"/>
              </a:cxn>
              <a:cxn ang="16200000">
                <a:pos x="wd2" y="hd2"/>
              </a:cxn>
            </a:cxnLst>
            <a:rect l="0" t="0" r="r" b="b"/>
            <a:pathLst>
              <a:path w="21600" h="21600" extrusionOk="0">
                <a:moveTo>
                  <a:pt x="12116" y="120"/>
                </a:moveTo>
                <a:lnTo>
                  <a:pt x="12129" y="149"/>
                </a:lnTo>
                <a:lnTo>
                  <a:pt x="12142" y="179"/>
                </a:lnTo>
                <a:lnTo>
                  <a:pt x="12146" y="269"/>
                </a:lnTo>
                <a:lnTo>
                  <a:pt x="12150" y="358"/>
                </a:lnTo>
                <a:lnTo>
                  <a:pt x="12146" y="448"/>
                </a:lnTo>
                <a:lnTo>
                  <a:pt x="12142" y="537"/>
                </a:lnTo>
                <a:lnTo>
                  <a:pt x="12116" y="597"/>
                </a:lnTo>
                <a:lnTo>
                  <a:pt x="12104" y="567"/>
                </a:lnTo>
                <a:lnTo>
                  <a:pt x="12091" y="537"/>
                </a:lnTo>
                <a:lnTo>
                  <a:pt x="12087" y="448"/>
                </a:lnTo>
                <a:lnTo>
                  <a:pt x="12082" y="358"/>
                </a:lnTo>
                <a:lnTo>
                  <a:pt x="12087" y="269"/>
                </a:lnTo>
                <a:lnTo>
                  <a:pt x="12091" y="179"/>
                </a:lnTo>
                <a:lnTo>
                  <a:pt x="12104" y="149"/>
                </a:lnTo>
                <a:lnTo>
                  <a:pt x="12116" y="120"/>
                </a:lnTo>
                <a:close/>
                <a:moveTo>
                  <a:pt x="19980" y="358"/>
                </a:moveTo>
                <a:lnTo>
                  <a:pt x="19993" y="388"/>
                </a:lnTo>
                <a:lnTo>
                  <a:pt x="20005" y="418"/>
                </a:lnTo>
                <a:lnTo>
                  <a:pt x="20009" y="507"/>
                </a:lnTo>
                <a:lnTo>
                  <a:pt x="20014" y="597"/>
                </a:lnTo>
                <a:lnTo>
                  <a:pt x="20009" y="686"/>
                </a:lnTo>
                <a:lnTo>
                  <a:pt x="20005" y="776"/>
                </a:lnTo>
                <a:lnTo>
                  <a:pt x="19993" y="806"/>
                </a:lnTo>
                <a:lnTo>
                  <a:pt x="19980" y="836"/>
                </a:lnTo>
                <a:lnTo>
                  <a:pt x="19967" y="806"/>
                </a:lnTo>
                <a:lnTo>
                  <a:pt x="19955" y="776"/>
                </a:lnTo>
                <a:lnTo>
                  <a:pt x="19946" y="597"/>
                </a:lnTo>
                <a:lnTo>
                  <a:pt x="19950" y="507"/>
                </a:lnTo>
                <a:lnTo>
                  <a:pt x="19955" y="418"/>
                </a:lnTo>
                <a:lnTo>
                  <a:pt x="19967" y="388"/>
                </a:lnTo>
                <a:lnTo>
                  <a:pt x="19980" y="358"/>
                </a:lnTo>
                <a:close/>
                <a:moveTo>
                  <a:pt x="21279" y="1551"/>
                </a:moveTo>
                <a:lnTo>
                  <a:pt x="21305" y="1611"/>
                </a:lnTo>
                <a:lnTo>
                  <a:pt x="21309" y="1701"/>
                </a:lnTo>
                <a:lnTo>
                  <a:pt x="21313" y="1790"/>
                </a:lnTo>
                <a:lnTo>
                  <a:pt x="21309" y="1880"/>
                </a:lnTo>
                <a:lnTo>
                  <a:pt x="21305" y="1969"/>
                </a:lnTo>
                <a:lnTo>
                  <a:pt x="21279" y="2029"/>
                </a:lnTo>
                <a:lnTo>
                  <a:pt x="21267" y="1999"/>
                </a:lnTo>
                <a:lnTo>
                  <a:pt x="21254" y="1969"/>
                </a:lnTo>
                <a:lnTo>
                  <a:pt x="21250" y="1880"/>
                </a:lnTo>
                <a:lnTo>
                  <a:pt x="21246" y="1790"/>
                </a:lnTo>
                <a:lnTo>
                  <a:pt x="21250" y="1701"/>
                </a:lnTo>
                <a:lnTo>
                  <a:pt x="21254" y="1611"/>
                </a:lnTo>
                <a:lnTo>
                  <a:pt x="21279" y="1551"/>
                </a:lnTo>
                <a:close/>
                <a:moveTo>
                  <a:pt x="13433" y="3342"/>
                </a:moveTo>
                <a:lnTo>
                  <a:pt x="13445" y="3371"/>
                </a:lnTo>
                <a:lnTo>
                  <a:pt x="13458" y="3401"/>
                </a:lnTo>
                <a:lnTo>
                  <a:pt x="13462" y="3491"/>
                </a:lnTo>
                <a:lnTo>
                  <a:pt x="13466" y="3580"/>
                </a:lnTo>
                <a:lnTo>
                  <a:pt x="13462" y="3670"/>
                </a:lnTo>
                <a:lnTo>
                  <a:pt x="13458" y="3759"/>
                </a:lnTo>
                <a:lnTo>
                  <a:pt x="13445" y="3789"/>
                </a:lnTo>
                <a:lnTo>
                  <a:pt x="13433" y="3819"/>
                </a:lnTo>
                <a:lnTo>
                  <a:pt x="13407" y="3759"/>
                </a:lnTo>
                <a:lnTo>
                  <a:pt x="13399" y="3580"/>
                </a:lnTo>
                <a:lnTo>
                  <a:pt x="13403" y="3491"/>
                </a:lnTo>
                <a:lnTo>
                  <a:pt x="13407" y="3401"/>
                </a:lnTo>
                <a:lnTo>
                  <a:pt x="13420" y="3371"/>
                </a:lnTo>
                <a:lnTo>
                  <a:pt x="13433" y="3342"/>
                </a:lnTo>
                <a:close/>
                <a:moveTo>
                  <a:pt x="6868" y="6444"/>
                </a:moveTo>
                <a:lnTo>
                  <a:pt x="6893" y="6504"/>
                </a:lnTo>
                <a:lnTo>
                  <a:pt x="6898" y="6593"/>
                </a:lnTo>
                <a:lnTo>
                  <a:pt x="6902" y="6683"/>
                </a:lnTo>
                <a:lnTo>
                  <a:pt x="6898" y="6772"/>
                </a:lnTo>
                <a:lnTo>
                  <a:pt x="6893" y="6862"/>
                </a:lnTo>
                <a:lnTo>
                  <a:pt x="6881" y="6892"/>
                </a:lnTo>
                <a:lnTo>
                  <a:pt x="6868" y="6921"/>
                </a:lnTo>
                <a:lnTo>
                  <a:pt x="6855" y="6892"/>
                </a:lnTo>
                <a:lnTo>
                  <a:pt x="6843" y="6862"/>
                </a:lnTo>
                <a:lnTo>
                  <a:pt x="6839" y="6772"/>
                </a:lnTo>
                <a:lnTo>
                  <a:pt x="6834" y="6683"/>
                </a:lnTo>
                <a:lnTo>
                  <a:pt x="6839" y="6593"/>
                </a:lnTo>
                <a:lnTo>
                  <a:pt x="6843" y="6504"/>
                </a:lnTo>
                <a:lnTo>
                  <a:pt x="6855" y="6474"/>
                </a:lnTo>
                <a:lnTo>
                  <a:pt x="6868" y="6444"/>
                </a:lnTo>
                <a:close/>
                <a:moveTo>
                  <a:pt x="18647" y="8234"/>
                </a:moveTo>
                <a:lnTo>
                  <a:pt x="18672" y="8294"/>
                </a:lnTo>
                <a:lnTo>
                  <a:pt x="18676" y="8384"/>
                </a:lnTo>
                <a:lnTo>
                  <a:pt x="18681" y="8473"/>
                </a:lnTo>
                <a:lnTo>
                  <a:pt x="18672" y="8652"/>
                </a:lnTo>
                <a:lnTo>
                  <a:pt x="18647" y="8712"/>
                </a:lnTo>
                <a:lnTo>
                  <a:pt x="18634" y="8682"/>
                </a:lnTo>
                <a:lnTo>
                  <a:pt x="18622" y="8652"/>
                </a:lnTo>
                <a:lnTo>
                  <a:pt x="18613" y="8473"/>
                </a:lnTo>
                <a:lnTo>
                  <a:pt x="18617" y="8384"/>
                </a:lnTo>
                <a:lnTo>
                  <a:pt x="18622" y="8294"/>
                </a:lnTo>
                <a:lnTo>
                  <a:pt x="18634" y="8264"/>
                </a:lnTo>
                <a:lnTo>
                  <a:pt x="18647" y="8234"/>
                </a:lnTo>
                <a:close/>
                <a:moveTo>
                  <a:pt x="10800" y="8354"/>
                </a:moveTo>
                <a:lnTo>
                  <a:pt x="10813" y="8384"/>
                </a:lnTo>
                <a:lnTo>
                  <a:pt x="10825" y="8413"/>
                </a:lnTo>
                <a:lnTo>
                  <a:pt x="10830" y="8503"/>
                </a:lnTo>
                <a:lnTo>
                  <a:pt x="10834" y="8593"/>
                </a:lnTo>
                <a:lnTo>
                  <a:pt x="10830" y="8682"/>
                </a:lnTo>
                <a:lnTo>
                  <a:pt x="10825" y="8772"/>
                </a:lnTo>
                <a:lnTo>
                  <a:pt x="10813" y="8801"/>
                </a:lnTo>
                <a:lnTo>
                  <a:pt x="10800" y="8831"/>
                </a:lnTo>
                <a:lnTo>
                  <a:pt x="10787" y="8801"/>
                </a:lnTo>
                <a:lnTo>
                  <a:pt x="10775" y="8772"/>
                </a:lnTo>
                <a:lnTo>
                  <a:pt x="10770" y="8682"/>
                </a:lnTo>
                <a:lnTo>
                  <a:pt x="10766" y="8593"/>
                </a:lnTo>
                <a:lnTo>
                  <a:pt x="10770" y="8503"/>
                </a:lnTo>
                <a:lnTo>
                  <a:pt x="10775" y="8413"/>
                </a:lnTo>
                <a:lnTo>
                  <a:pt x="10787" y="8384"/>
                </a:lnTo>
                <a:lnTo>
                  <a:pt x="10800" y="8354"/>
                </a:lnTo>
                <a:close/>
                <a:moveTo>
                  <a:pt x="9501" y="9308"/>
                </a:moveTo>
                <a:lnTo>
                  <a:pt x="9513" y="9338"/>
                </a:lnTo>
                <a:lnTo>
                  <a:pt x="9526" y="9368"/>
                </a:lnTo>
                <a:lnTo>
                  <a:pt x="9530" y="9457"/>
                </a:lnTo>
                <a:lnTo>
                  <a:pt x="9534" y="9547"/>
                </a:lnTo>
                <a:lnTo>
                  <a:pt x="9530" y="9637"/>
                </a:lnTo>
                <a:lnTo>
                  <a:pt x="9526" y="9726"/>
                </a:lnTo>
                <a:lnTo>
                  <a:pt x="9513" y="9756"/>
                </a:lnTo>
                <a:lnTo>
                  <a:pt x="9501" y="9786"/>
                </a:lnTo>
                <a:lnTo>
                  <a:pt x="9475" y="9726"/>
                </a:lnTo>
                <a:lnTo>
                  <a:pt x="9471" y="9637"/>
                </a:lnTo>
                <a:lnTo>
                  <a:pt x="9467" y="9547"/>
                </a:lnTo>
                <a:lnTo>
                  <a:pt x="9471" y="9457"/>
                </a:lnTo>
                <a:lnTo>
                  <a:pt x="9475" y="9368"/>
                </a:lnTo>
                <a:lnTo>
                  <a:pt x="9501" y="9308"/>
                </a:lnTo>
                <a:close/>
                <a:moveTo>
                  <a:pt x="5569" y="9428"/>
                </a:moveTo>
                <a:lnTo>
                  <a:pt x="5581" y="9457"/>
                </a:lnTo>
                <a:lnTo>
                  <a:pt x="5594" y="9487"/>
                </a:lnTo>
                <a:lnTo>
                  <a:pt x="5598" y="9577"/>
                </a:lnTo>
                <a:lnTo>
                  <a:pt x="5602" y="9666"/>
                </a:lnTo>
                <a:lnTo>
                  <a:pt x="5594" y="9846"/>
                </a:lnTo>
                <a:lnTo>
                  <a:pt x="5581" y="9875"/>
                </a:lnTo>
                <a:lnTo>
                  <a:pt x="5569" y="9905"/>
                </a:lnTo>
                <a:lnTo>
                  <a:pt x="5556" y="9875"/>
                </a:lnTo>
                <a:lnTo>
                  <a:pt x="5543" y="9846"/>
                </a:lnTo>
                <a:lnTo>
                  <a:pt x="5535" y="9666"/>
                </a:lnTo>
                <a:lnTo>
                  <a:pt x="5539" y="9577"/>
                </a:lnTo>
                <a:lnTo>
                  <a:pt x="5543" y="9487"/>
                </a:lnTo>
                <a:lnTo>
                  <a:pt x="5556" y="9457"/>
                </a:lnTo>
                <a:lnTo>
                  <a:pt x="5569" y="9428"/>
                </a:lnTo>
                <a:close/>
                <a:moveTo>
                  <a:pt x="1628" y="9607"/>
                </a:moveTo>
                <a:lnTo>
                  <a:pt x="1641" y="9637"/>
                </a:lnTo>
                <a:lnTo>
                  <a:pt x="1654" y="9666"/>
                </a:lnTo>
                <a:lnTo>
                  <a:pt x="1662" y="9846"/>
                </a:lnTo>
                <a:lnTo>
                  <a:pt x="1658" y="9935"/>
                </a:lnTo>
                <a:lnTo>
                  <a:pt x="1654" y="10025"/>
                </a:lnTo>
                <a:lnTo>
                  <a:pt x="1641" y="10054"/>
                </a:lnTo>
                <a:lnTo>
                  <a:pt x="1628" y="10084"/>
                </a:lnTo>
                <a:lnTo>
                  <a:pt x="1616" y="10054"/>
                </a:lnTo>
                <a:lnTo>
                  <a:pt x="1603" y="10025"/>
                </a:lnTo>
                <a:lnTo>
                  <a:pt x="1599" y="9935"/>
                </a:lnTo>
                <a:lnTo>
                  <a:pt x="1595" y="9846"/>
                </a:lnTo>
                <a:lnTo>
                  <a:pt x="1603" y="9666"/>
                </a:lnTo>
                <a:lnTo>
                  <a:pt x="1616" y="9637"/>
                </a:lnTo>
                <a:lnTo>
                  <a:pt x="1628" y="9607"/>
                </a:lnTo>
                <a:close/>
                <a:moveTo>
                  <a:pt x="17364" y="11814"/>
                </a:moveTo>
                <a:lnTo>
                  <a:pt x="17390" y="11874"/>
                </a:lnTo>
                <a:lnTo>
                  <a:pt x="17394" y="11963"/>
                </a:lnTo>
                <a:lnTo>
                  <a:pt x="17398" y="12053"/>
                </a:lnTo>
                <a:lnTo>
                  <a:pt x="17394" y="12143"/>
                </a:lnTo>
                <a:lnTo>
                  <a:pt x="17390" y="12232"/>
                </a:lnTo>
                <a:lnTo>
                  <a:pt x="17364" y="12292"/>
                </a:lnTo>
                <a:lnTo>
                  <a:pt x="17352" y="12262"/>
                </a:lnTo>
                <a:lnTo>
                  <a:pt x="17339" y="12232"/>
                </a:lnTo>
                <a:lnTo>
                  <a:pt x="17335" y="12143"/>
                </a:lnTo>
                <a:lnTo>
                  <a:pt x="17331" y="12053"/>
                </a:lnTo>
                <a:lnTo>
                  <a:pt x="17335" y="11963"/>
                </a:lnTo>
                <a:lnTo>
                  <a:pt x="17339" y="11874"/>
                </a:lnTo>
                <a:lnTo>
                  <a:pt x="17352" y="11844"/>
                </a:lnTo>
                <a:lnTo>
                  <a:pt x="17364" y="11814"/>
                </a:lnTo>
                <a:close/>
                <a:moveTo>
                  <a:pt x="14732" y="13605"/>
                </a:moveTo>
                <a:lnTo>
                  <a:pt x="14745" y="13635"/>
                </a:lnTo>
                <a:lnTo>
                  <a:pt x="14757" y="13664"/>
                </a:lnTo>
                <a:lnTo>
                  <a:pt x="14766" y="13843"/>
                </a:lnTo>
                <a:lnTo>
                  <a:pt x="14761" y="13933"/>
                </a:lnTo>
                <a:lnTo>
                  <a:pt x="14757" y="14022"/>
                </a:lnTo>
                <a:lnTo>
                  <a:pt x="14745" y="14052"/>
                </a:lnTo>
                <a:lnTo>
                  <a:pt x="14732" y="14082"/>
                </a:lnTo>
                <a:lnTo>
                  <a:pt x="14707" y="14022"/>
                </a:lnTo>
                <a:lnTo>
                  <a:pt x="14702" y="13933"/>
                </a:lnTo>
                <a:lnTo>
                  <a:pt x="14698" y="13843"/>
                </a:lnTo>
                <a:lnTo>
                  <a:pt x="14707" y="13664"/>
                </a:lnTo>
                <a:lnTo>
                  <a:pt x="14732" y="13605"/>
                </a:lnTo>
                <a:close/>
                <a:moveTo>
                  <a:pt x="338" y="14320"/>
                </a:moveTo>
                <a:lnTo>
                  <a:pt x="350" y="14350"/>
                </a:lnTo>
                <a:lnTo>
                  <a:pt x="363" y="14380"/>
                </a:lnTo>
                <a:lnTo>
                  <a:pt x="367" y="14469"/>
                </a:lnTo>
                <a:lnTo>
                  <a:pt x="371" y="14559"/>
                </a:lnTo>
                <a:lnTo>
                  <a:pt x="367" y="14649"/>
                </a:lnTo>
                <a:lnTo>
                  <a:pt x="363" y="14738"/>
                </a:lnTo>
                <a:lnTo>
                  <a:pt x="350" y="14768"/>
                </a:lnTo>
                <a:lnTo>
                  <a:pt x="338" y="14798"/>
                </a:lnTo>
                <a:lnTo>
                  <a:pt x="312" y="14738"/>
                </a:lnTo>
                <a:lnTo>
                  <a:pt x="308" y="14649"/>
                </a:lnTo>
                <a:lnTo>
                  <a:pt x="304" y="14559"/>
                </a:lnTo>
                <a:lnTo>
                  <a:pt x="308" y="14469"/>
                </a:lnTo>
                <a:lnTo>
                  <a:pt x="312" y="14380"/>
                </a:lnTo>
                <a:lnTo>
                  <a:pt x="338" y="14320"/>
                </a:lnTo>
                <a:close/>
                <a:moveTo>
                  <a:pt x="8184" y="15991"/>
                </a:moveTo>
                <a:lnTo>
                  <a:pt x="8210" y="16051"/>
                </a:lnTo>
                <a:lnTo>
                  <a:pt x="8214" y="16141"/>
                </a:lnTo>
                <a:lnTo>
                  <a:pt x="8218" y="16230"/>
                </a:lnTo>
                <a:lnTo>
                  <a:pt x="8214" y="16320"/>
                </a:lnTo>
                <a:lnTo>
                  <a:pt x="8210" y="16409"/>
                </a:lnTo>
                <a:lnTo>
                  <a:pt x="8184" y="16469"/>
                </a:lnTo>
                <a:lnTo>
                  <a:pt x="8159" y="16409"/>
                </a:lnTo>
                <a:lnTo>
                  <a:pt x="8155" y="16320"/>
                </a:lnTo>
                <a:lnTo>
                  <a:pt x="8151" y="16230"/>
                </a:lnTo>
                <a:lnTo>
                  <a:pt x="8155" y="16141"/>
                </a:lnTo>
                <a:lnTo>
                  <a:pt x="8159" y="16051"/>
                </a:lnTo>
                <a:lnTo>
                  <a:pt x="8172" y="16021"/>
                </a:lnTo>
                <a:lnTo>
                  <a:pt x="8184" y="15991"/>
                </a:lnTo>
                <a:close/>
                <a:moveTo>
                  <a:pt x="16031" y="17185"/>
                </a:moveTo>
                <a:lnTo>
                  <a:pt x="16044" y="17214"/>
                </a:lnTo>
                <a:lnTo>
                  <a:pt x="16057" y="17244"/>
                </a:lnTo>
                <a:lnTo>
                  <a:pt x="16061" y="17334"/>
                </a:lnTo>
                <a:lnTo>
                  <a:pt x="16065" y="17423"/>
                </a:lnTo>
                <a:lnTo>
                  <a:pt x="16057" y="17602"/>
                </a:lnTo>
                <a:lnTo>
                  <a:pt x="16031" y="17662"/>
                </a:lnTo>
                <a:lnTo>
                  <a:pt x="16019" y="17632"/>
                </a:lnTo>
                <a:lnTo>
                  <a:pt x="16006" y="17602"/>
                </a:lnTo>
                <a:lnTo>
                  <a:pt x="16002" y="17513"/>
                </a:lnTo>
                <a:lnTo>
                  <a:pt x="15998" y="17423"/>
                </a:lnTo>
                <a:lnTo>
                  <a:pt x="16002" y="17334"/>
                </a:lnTo>
                <a:lnTo>
                  <a:pt x="16006" y="17244"/>
                </a:lnTo>
                <a:lnTo>
                  <a:pt x="16019" y="17214"/>
                </a:lnTo>
                <a:lnTo>
                  <a:pt x="16031" y="17185"/>
                </a:lnTo>
                <a:close/>
                <a:moveTo>
                  <a:pt x="4252" y="19452"/>
                </a:moveTo>
                <a:lnTo>
                  <a:pt x="4265" y="19482"/>
                </a:lnTo>
                <a:lnTo>
                  <a:pt x="4278" y="19511"/>
                </a:lnTo>
                <a:lnTo>
                  <a:pt x="4286" y="19691"/>
                </a:lnTo>
                <a:lnTo>
                  <a:pt x="4282" y="19780"/>
                </a:lnTo>
                <a:lnTo>
                  <a:pt x="4278" y="19870"/>
                </a:lnTo>
                <a:lnTo>
                  <a:pt x="4265" y="19900"/>
                </a:lnTo>
                <a:lnTo>
                  <a:pt x="4252" y="19929"/>
                </a:lnTo>
                <a:lnTo>
                  <a:pt x="4240" y="19900"/>
                </a:lnTo>
                <a:lnTo>
                  <a:pt x="4227" y="19870"/>
                </a:lnTo>
                <a:lnTo>
                  <a:pt x="4223" y="19780"/>
                </a:lnTo>
                <a:lnTo>
                  <a:pt x="4219" y="19691"/>
                </a:lnTo>
                <a:lnTo>
                  <a:pt x="4227" y="19511"/>
                </a:lnTo>
                <a:lnTo>
                  <a:pt x="4240" y="19482"/>
                </a:lnTo>
                <a:lnTo>
                  <a:pt x="4252" y="19452"/>
                </a:lnTo>
                <a:close/>
                <a:moveTo>
                  <a:pt x="2953" y="21003"/>
                </a:moveTo>
                <a:lnTo>
                  <a:pt x="2966" y="21033"/>
                </a:lnTo>
                <a:lnTo>
                  <a:pt x="2978" y="21063"/>
                </a:lnTo>
                <a:lnTo>
                  <a:pt x="2987" y="21242"/>
                </a:lnTo>
                <a:lnTo>
                  <a:pt x="2983" y="21332"/>
                </a:lnTo>
                <a:lnTo>
                  <a:pt x="2978" y="21421"/>
                </a:lnTo>
                <a:lnTo>
                  <a:pt x="2966" y="21451"/>
                </a:lnTo>
                <a:lnTo>
                  <a:pt x="2953" y="21481"/>
                </a:lnTo>
                <a:lnTo>
                  <a:pt x="2928" y="21421"/>
                </a:lnTo>
                <a:lnTo>
                  <a:pt x="2924" y="21332"/>
                </a:lnTo>
                <a:lnTo>
                  <a:pt x="2919" y="21242"/>
                </a:lnTo>
                <a:lnTo>
                  <a:pt x="2928" y="21063"/>
                </a:lnTo>
                <a:lnTo>
                  <a:pt x="2953" y="21003"/>
                </a:lnTo>
                <a:close/>
                <a:moveTo>
                  <a:pt x="12116" y="0"/>
                </a:moveTo>
                <a:lnTo>
                  <a:pt x="12095" y="30"/>
                </a:lnTo>
                <a:lnTo>
                  <a:pt x="12070" y="209"/>
                </a:lnTo>
                <a:lnTo>
                  <a:pt x="12066" y="358"/>
                </a:lnTo>
                <a:lnTo>
                  <a:pt x="12070" y="477"/>
                </a:lnTo>
                <a:lnTo>
                  <a:pt x="10830" y="8324"/>
                </a:lnTo>
                <a:lnTo>
                  <a:pt x="10817" y="8264"/>
                </a:lnTo>
                <a:lnTo>
                  <a:pt x="10800" y="8234"/>
                </a:lnTo>
                <a:lnTo>
                  <a:pt x="10783" y="8264"/>
                </a:lnTo>
                <a:lnTo>
                  <a:pt x="10766" y="8324"/>
                </a:lnTo>
                <a:lnTo>
                  <a:pt x="10758" y="8413"/>
                </a:lnTo>
                <a:lnTo>
                  <a:pt x="10749" y="8503"/>
                </a:lnTo>
                <a:lnTo>
                  <a:pt x="9547" y="9398"/>
                </a:lnTo>
                <a:lnTo>
                  <a:pt x="9539" y="9308"/>
                </a:lnTo>
                <a:lnTo>
                  <a:pt x="9526" y="9249"/>
                </a:lnTo>
                <a:lnTo>
                  <a:pt x="9513" y="9189"/>
                </a:lnTo>
                <a:lnTo>
                  <a:pt x="9501" y="9189"/>
                </a:lnTo>
                <a:lnTo>
                  <a:pt x="9480" y="9219"/>
                </a:lnTo>
                <a:lnTo>
                  <a:pt x="9454" y="9398"/>
                </a:lnTo>
                <a:lnTo>
                  <a:pt x="9450" y="9547"/>
                </a:lnTo>
                <a:lnTo>
                  <a:pt x="9450" y="9637"/>
                </a:lnTo>
                <a:lnTo>
                  <a:pt x="8222" y="15991"/>
                </a:lnTo>
                <a:lnTo>
                  <a:pt x="8206" y="15902"/>
                </a:lnTo>
                <a:lnTo>
                  <a:pt x="8184" y="15872"/>
                </a:lnTo>
                <a:lnTo>
                  <a:pt x="8163" y="15902"/>
                </a:lnTo>
                <a:lnTo>
                  <a:pt x="8146" y="15991"/>
                </a:lnTo>
                <a:lnTo>
                  <a:pt x="6914" y="6832"/>
                </a:lnTo>
                <a:lnTo>
                  <a:pt x="6919" y="6683"/>
                </a:lnTo>
                <a:lnTo>
                  <a:pt x="6914" y="6534"/>
                </a:lnTo>
                <a:lnTo>
                  <a:pt x="6902" y="6444"/>
                </a:lnTo>
                <a:lnTo>
                  <a:pt x="6889" y="6355"/>
                </a:lnTo>
                <a:lnTo>
                  <a:pt x="6868" y="6325"/>
                </a:lnTo>
                <a:lnTo>
                  <a:pt x="6847" y="6355"/>
                </a:lnTo>
                <a:lnTo>
                  <a:pt x="6834" y="6444"/>
                </a:lnTo>
                <a:lnTo>
                  <a:pt x="6822" y="6534"/>
                </a:lnTo>
                <a:lnTo>
                  <a:pt x="6818" y="6683"/>
                </a:lnTo>
                <a:lnTo>
                  <a:pt x="5607" y="9428"/>
                </a:lnTo>
                <a:lnTo>
                  <a:pt x="5590" y="9338"/>
                </a:lnTo>
                <a:lnTo>
                  <a:pt x="5581" y="9308"/>
                </a:lnTo>
                <a:lnTo>
                  <a:pt x="5569" y="9308"/>
                </a:lnTo>
                <a:lnTo>
                  <a:pt x="5548" y="9338"/>
                </a:lnTo>
                <a:lnTo>
                  <a:pt x="5535" y="9428"/>
                </a:lnTo>
                <a:lnTo>
                  <a:pt x="5522" y="9517"/>
                </a:lnTo>
                <a:lnTo>
                  <a:pt x="5518" y="9666"/>
                </a:lnTo>
                <a:lnTo>
                  <a:pt x="5522" y="9816"/>
                </a:lnTo>
                <a:lnTo>
                  <a:pt x="4290" y="19452"/>
                </a:lnTo>
                <a:lnTo>
                  <a:pt x="4274" y="19362"/>
                </a:lnTo>
                <a:lnTo>
                  <a:pt x="4252" y="19332"/>
                </a:lnTo>
                <a:lnTo>
                  <a:pt x="4231" y="19362"/>
                </a:lnTo>
                <a:lnTo>
                  <a:pt x="4219" y="19452"/>
                </a:lnTo>
                <a:lnTo>
                  <a:pt x="4206" y="19541"/>
                </a:lnTo>
                <a:lnTo>
                  <a:pt x="4202" y="19691"/>
                </a:lnTo>
                <a:lnTo>
                  <a:pt x="4202" y="19750"/>
                </a:lnTo>
                <a:lnTo>
                  <a:pt x="3004" y="21183"/>
                </a:lnTo>
                <a:lnTo>
                  <a:pt x="3004" y="21242"/>
                </a:lnTo>
                <a:lnTo>
                  <a:pt x="3000" y="21093"/>
                </a:lnTo>
                <a:lnTo>
                  <a:pt x="2974" y="20914"/>
                </a:lnTo>
                <a:lnTo>
                  <a:pt x="2953" y="20884"/>
                </a:lnTo>
                <a:lnTo>
                  <a:pt x="2936" y="20914"/>
                </a:lnTo>
                <a:lnTo>
                  <a:pt x="2919" y="20973"/>
                </a:lnTo>
                <a:lnTo>
                  <a:pt x="1666" y="10084"/>
                </a:lnTo>
                <a:lnTo>
                  <a:pt x="1675" y="9965"/>
                </a:lnTo>
                <a:lnTo>
                  <a:pt x="1679" y="9846"/>
                </a:lnTo>
                <a:lnTo>
                  <a:pt x="1675" y="9696"/>
                </a:lnTo>
                <a:lnTo>
                  <a:pt x="1650" y="9517"/>
                </a:lnTo>
                <a:lnTo>
                  <a:pt x="1628" y="9487"/>
                </a:lnTo>
                <a:lnTo>
                  <a:pt x="1607" y="9517"/>
                </a:lnTo>
                <a:lnTo>
                  <a:pt x="1595" y="9607"/>
                </a:lnTo>
                <a:lnTo>
                  <a:pt x="1582" y="9696"/>
                </a:lnTo>
                <a:lnTo>
                  <a:pt x="1578" y="9846"/>
                </a:lnTo>
                <a:lnTo>
                  <a:pt x="1582" y="9965"/>
                </a:lnTo>
                <a:lnTo>
                  <a:pt x="375" y="14320"/>
                </a:lnTo>
                <a:lnTo>
                  <a:pt x="359" y="14231"/>
                </a:lnTo>
                <a:lnTo>
                  <a:pt x="338" y="14201"/>
                </a:lnTo>
                <a:lnTo>
                  <a:pt x="321" y="14231"/>
                </a:lnTo>
                <a:lnTo>
                  <a:pt x="304" y="14291"/>
                </a:lnTo>
                <a:lnTo>
                  <a:pt x="0" y="13336"/>
                </a:lnTo>
                <a:lnTo>
                  <a:pt x="0" y="13455"/>
                </a:lnTo>
                <a:lnTo>
                  <a:pt x="291" y="14380"/>
                </a:lnTo>
                <a:lnTo>
                  <a:pt x="287" y="14469"/>
                </a:lnTo>
                <a:lnTo>
                  <a:pt x="287" y="14559"/>
                </a:lnTo>
                <a:lnTo>
                  <a:pt x="291" y="14708"/>
                </a:lnTo>
                <a:lnTo>
                  <a:pt x="316" y="14888"/>
                </a:lnTo>
                <a:lnTo>
                  <a:pt x="338" y="14917"/>
                </a:lnTo>
                <a:lnTo>
                  <a:pt x="359" y="14888"/>
                </a:lnTo>
                <a:lnTo>
                  <a:pt x="371" y="14798"/>
                </a:lnTo>
                <a:lnTo>
                  <a:pt x="384" y="14708"/>
                </a:lnTo>
                <a:lnTo>
                  <a:pt x="388" y="14559"/>
                </a:lnTo>
                <a:lnTo>
                  <a:pt x="384" y="14440"/>
                </a:lnTo>
                <a:lnTo>
                  <a:pt x="1586" y="10054"/>
                </a:lnTo>
                <a:lnTo>
                  <a:pt x="1595" y="10114"/>
                </a:lnTo>
                <a:lnTo>
                  <a:pt x="1607" y="10174"/>
                </a:lnTo>
                <a:lnTo>
                  <a:pt x="1616" y="10204"/>
                </a:lnTo>
                <a:lnTo>
                  <a:pt x="1641" y="10204"/>
                </a:lnTo>
                <a:lnTo>
                  <a:pt x="1654" y="10144"/>
                </a:lnTo>
                <a:lnTo>
                  <a:pt x="2907" y="21093"/>
                </a:lnTo>
                <a:lnTo>
                  <a:pt x="2903" y="21153"/>
                </a:lnTo>
                <a:lnTo>
                  <a:pt x="2903" y="21242"/>
                </a:lnTo>
                <a:lnTo>
                  <a:pt x="2907" y="21391"/>
                </a:lnTo>
                <a:lnTo>
                  <a:pt x="2932" y="21570"/>
                </a:lnTo>
                <a:lnTo>
                  <a:pt x="2953" y="21600"/>
                </a:lnTo>
                <a:lnTo>
                  <a:pt x="2970" y="21570"/>
                </a:lnTo>
                <a:lnTo>
                  <a:pt x="2987" y="21511"/>
                </a:lnTo>
                <a:lnTo>
                  <a:pt x="2995" y="21421"/>
                </a:lnTo>
                <a:lnTo>
                  <a:pt x="3004" y="21302"/>
                </a:lnTo>
                <a:lnTo>
                  <a:pt x="4210" y="19870"/>
                </a:lnTo>
                <a:lnTo>
                  <a:pt x="4227" y="19989"/>
                </a:lnTo>
                <a:lnTo>
                  <a:pt x="4240" y="20049"/>
                </a:lnTo>
                <a:lnTo>
                  <a:pt x="4252" y="20049"/>
                </a:lnTo>
                <a:lnTo>
                  <a:pt x="4274" y="20019"/>
                </a:lnTo>
                <a:lnTo>
                  <a:pt x="4286" y="19929"/>
                </a:lnTo>
                <a:lnTo>
                  <a:pt x="4299" y="19840"/>
                </a:lnTo>
                <a:lnTo>
                  <a:pt x="4303" y="19691"/>
                </a:lnTo>
                <a:lnTo>
                  <a:pt x="4299" y="19541"/>
                </a:lnTo>
                <a:lnTo>
                  <a:pt x="5531" y="9905"/>
                </a:lnTo>
                <a:lnTo>
                  <a:pt x="5548" y="9995"/>
                </a:lnTo>
                <a:lnTo>
                  <a:pt x="5569" y="10025"/>
                </a:lnTo>
                <a:lnTo>
                  <a:pt x="5590" y="9995"/>
                </a:lnTo>
                <a:lnTo>
                  <a:pt x="5602" y="9905"/>
                </a:lnTo>
                <a:lnTo>
                  <a:pt x="5615" y="9816"/>
                </a:lnTo>
                <a:lnTo>
                  <a:pt x="5619" y="9666"/>
                </a:lnTo>
                <a:lnTo>
                  <a:pt x="5615" y="9547"/>
                </a:lnTo>
                <a:lnTo>
                  <a:pt x="6822" y="6802"/>
                </a:lnTo>
                <a:lnTo>
                  <a:pt x="6830" y="6892"/>
                </a:lnTo>
                <a:lnTo>
                  <a:pt x="6839" y="6981"/>
                </a:lnTo>
                <a:lnTo>
                  <a:pt x="6851" y="7011"/>
                </a:lnTo>
                <a:lnTo>
                  <a:pt x="6868" y="7041"/>
                </a:lnTo>
                <a:lnTo>
                  <a:pt x="6889" y="7011"/>
                </a:lnTo>
                <a:lnTo>
                  <a:pt x="6906" y="6921"/>
                </a:lnTo>
                <a:lnTo>
                  <a:pt x="8138" y="16081"/>
                </a:lnTo>
                <a:lnTo>
                  <a:pt x="8134" y="16230"/>
                </a:lnTo>
                <a:lnTo>
                  <a:pt x="8138" y="16379"/>
                </a:lnTo>
                <a:lnTo>
                  <a:pt x="8151" y="16469"/>
                </a:lnTo>
                <a:lnTo>
                  <a:pt x="8163" y="16558"/>
                </a:lnTo>
                <a:lnTo>
                  <a:pt x="8184" y="16588"/>
                </a:lnTo>
                <a:lnTo>
                  <a:pt x="8206" y="16558"/>
                </a:lnTo>
                <a:lnTo>
                  <a:pt x="8218" y="16469"/>
                </a:lnTo>
                <a:lnTo>
                  <a:pt x="8231" y="16379"/>
                </a:lnTo>
                <a:lnTo>
                  <a:pt x="8235" y="16230"/>
                </a:lnTo>
                <a:lnTo>
                  <a:pt x="8231" y="16081"/>
                </a:lnTo>
                <a:lnTo>
                  <a:pt x="9458" y="9726"/>
                </a:lnTo>
                <a:lnTo>
                  <a:pt x="9467" y="9816"/>
                </a:lnTo>
                <a:lnTo>
                  <a:pt x="9475" y="9846"/>
                </a:lnTo>
                <a:lnTo>
                  <a:pt x="9488" y="9905"/>
                </a:lnTo>
                <a:lnTo>
                  <a:pt x="9501" y="9905"/>
                </a:lnTo>
                <a:lnTo>
                  <a:pt x="9522" y="9875"/>
                </a:lnTo>
                <a:lnTo>
                  <a:pt x="9547" y="9696"/>
                </a:lnTo>
                <a:lnTo>
                  <a:pt x="9551" y="9547"/>
                </a:lnTo>
                <a:lnTo>
                  <a:pt x="9551" y="9517"/>
                </a:lnTo>
                <a:lnTo>
                  <a:pt x="10749" y="8622"/>
                </a:lnTo>
                <a:lnTo>
                  <a:pt x="10754" y="8772"/>
                </a:lnTo>
                <a:lnTo>
                  <a:pt x="10766" y="8861"/>
                </a:lnTo>
                <a:lnTo>
                  <a:pt x="10783" y="8921"/>
                </a:lnTo>
                <a:lnTo>
                  <a:pt x="10800" y="8950"/>
                </a:lnTo>
                <a:lnTo>
                  <a:pt x="10821" y="8921"/>
                </a:lnTo>
                <a:lnTo>
                  <a:pt x="10834" y="8831"/>
                </a:lnTo>
                <a:lnTo>
                  <a:pt x="10846" y="8742"/>
                </a:lnTo>
                <a:lnTo>
                  <a:pt x="10851" y="8593"/>
                </a:lnTo>
                <a:lnTo>
                  <a:pt x="10846" y="8503"/>
                </a:lnTo>
                <a:lnTo>
                  <a:pt x="10842" y="8384"/>
                </a:lnTo>
                <a:lnTo>
                  <a:pt x="12078" y="567"/>
                </a:lnTo>
                <a:lnTo>
                  <a:pt x="12095" y="686"/>
                </a:lnTo>
                <a:lnTo>
                  <a:pt x="12104" y="716"/>
                </a:lnTo>
                <a:lnTo>
                  <a:pt x="12116" y="716"/>
                </a:lnTo>
                <a:lnTo>
                  <a:pt x="12133" y="686"/>
                </a:lnTo>
                <a:lnTo>
                  <a:pt x="12146" y="656"/>
                </a:lnTo>
                <a:lnTo>
                  <a:pt x="12154" y="597"/>
                </a:lnTo>
                <a:lnTo>
                  <a:pt x="12163" y="507"/>
                </a:lnTo>
                <a:lnTo>
                  <a:pt x="13382" y="3491"/>
                </a:lnTo>
                <a:lnTo>
                  <a:pt x="13382" y="3580"/>
                </a:lnTo>
                <a:lnTo>
                  <a:pt x="13386" y="3730"/>
                </a:lnTo>
                <a:lnTo>
                  <a:pt x="13411" y="3909"/>
                </a:lnTo>
                <a:lnTo>
                  <a:pt x="13433" y="3938"/>
                </a:lnTo>
                <a:lnTo>
                  <a:pt x="13445" y="3938"/>
                </a:lnTo>
                <a:lnTo>
                  <a:pt x="13458" y="3879"/>
                </a:lnTo>
                <a:lnTo>
                  <a:pt x="14694" y="13605"/>
                </a:lnTo>
                <a:lnTo>
                  <a:pt x="14686" y="13724"/>
                </a:lnTo>
                <a:lnTo>
                  <a:pt x="14681" y="13843"/>
                </a:lnTo>
                <a:lnTo>
                  <a:pt x="14686" y="13992"/>
                </a:lnTo>
                <a:lnTo>
                  <a:pt x="14698" y="14082"/>
                </a:lnTo>
                <a:lnTo>
                  <a:pt x="14711" y="14171"/>
                </a:lnTo>
                <a:lnTo>
                  <a:pt x="14732" y="14201"/>
                </a:lnTo>
                <a:lnTo>
                  <a:pt x="14745" y="14201"/>
                </a:lnTo>
                <a:lnTo>
                  <a:pt x="14753" y="14171"/>
                </a:lnTo>
                <a:lnTo>
                  <a:pt x="14766" y="14112"/>
                </a:lnTo>
                <a:lnTo>
                  <a:pt x="14774" y="14052"/>
                </a:lnTo>
                <a:lnTo>
                  <a:pt x="15981" y="17394"/>
                </a:lnTo>
                <a:lnTo>
                  <a:pt x="15981" y="17423"/>
                </a:lnTo>
                <a:lnTo>
                  <a:pt x="15985" y="17573"/>
                </a:lnTo>
                <a:lnTo>
                  <a:pt x="15998" y="17662"/>
                </a:lnTo>
                <a:lnTo>
                  <a:pt x="16010" y="17752"/>
                </a:lnTo>
                <a:lnTo>
                  <a:pt x="16031" y="17781"/>
                </a:lnTo>
                <a:lnTo>
                  <a:pt x="16052" y="17752"/>
                </a:lnTo>
                <a:lnTo>
                  <a:pt x="16078" y="17573"/>
                </a:lnTo>
                <a:lnTo>
                  <a:pt x="16082" y="17423"/>
                </a:lnTo>
                <a:lnTo>
                  <a:pt x="16082" y="17394"/>
                </a:lnTo>
                <a:lnTo>
                  <a:pt x="17326" y="12292"/>
                </a:lnTo>
                <a:lnTo>
                  <a:pt x="17343" y="12381"/>
                </a:lnTo>
                <a:lnTo>
                  <a:pt x="17364" y="12411"/>
                </a:lnTo>
                <a:lnTo>
                  <a:pt x="17385" y="12381"/>
                </a:lnTo>
                <a:lnTo>
                  <a:pt x="17411" y="12202"/>
                </a:lnTo>
                <a:lnTo>
                  <a:pt x="17415" y="12053"/>
                </a:lnTo>
                <a:lnTo>
                  <a:pt x="17415" y="12023"/>
                </a:lnTo>
                <a:lnTo>
                  <a:pt x="18609" y="8712"/>
                </a:lnTo>
                <a:lnTo>
                  <a:pt x="18626" y="8801"/>
                </a:lnTo>
                <a:lnTo>
                  <a:pt x="18647" y="8831"/>
                </a:lnTo>
                <a:lnTo>
                  <a:pt x="18668" y="8801"/>
                </a:lnTo>
                <a:lnTo>
                  <a:pt x="18681" y="8712"/>
                </a:lnTo>
                <a:lnTo>
                  <a:pt x="18693" y="8622"/>
                </a:lnTo>
                <a:lnTo>
                  <a:pt x="18697" y="8473"/>
                </a:lnTo>
                <a:lnTo>
                  <a:pt x="18693" y="8384"/>
                </a:lnTo>
                <a:lnTo>
                  <a:pt x="19938" y="806"/>
                </a:lnTo>
                <a:lnTo>
                  <a:pt x="19946" y="865"/>
                </a:lnTo>
                <a:lnTo>
                  <a:pt x="19959" y="925"/>
                </a:lnTo>
                <a:lnTo>
                  <a:pt x="19967" y="955"/>
                </a:lnTo>
                <a:lnTo>
                  <a:pt x="19980" y="955"/>
                </a:lnTo>
                <a:lnTo>
                  <a:pt x="19997" y="925"/>
                </a:lnTo>
                <a:lnTo>
                  <a:pt x="20014" y="865"/>
                </a:lnTo>
                <a:lnTo>
                  <a:pt x="20022" y="776"/>
                </a:lnTo>
                <a:lnTo>
                  <a:pt x="20031" y="656"/>
                </a:lnTo>
                <a:lnTo>
                  <a:pt x="21229" y="1730"/>
                </a:lnTo>
                <a:lnTo>
                  <a:pt x="21229" y="1790"/>
                </a:lnTo>
                <a:lnTo>
                  <a:pt x="21233" y="1939"/>
                </a:lnTo>
                <a:lnTo>
                  <a:pt x="21246" y="2029"/>
                </a:lnTo>
                <a:lnTo>
                  <a:pt x="21258" y="2118"/>
                </a:lnTo>
                <a:lnTo>
                  <a:pt x="21279" y="2148"/>
                </a:lnTo>
                <a:lnTo>
                  <a:pt x="21300" y="2118"/>
                </a:lnTo>
                <a:lnTo>
                  <a:pt x="21326" y="1939"/>
                </a:lnTo>
                <a:lnTo>
                  <a:pt x="21330" y="1790"/>
                </a:lnTo>
                <a:lnTo>
                  <a:pt x="21600" y="1790"/>
                </a:lnTo>
                <a:lnTo>
                  <a:pt x="21600" y="1671"/>
                </a:lnTo>
                <a:lnTo>
                  <a:pt x="21326" y="1671"/>
                </a:lnTo>
                <a:lnTo>
                  <a:pt x="21322" y="1581"/>
                </a:lnTo>
                <a:lnTo>
                  <a:pt x="21309" y="1492"/>
                </a:lnTo>
                <a:lnTo>
                  <a:pt x="21296" y="1462"/>
                </a:lnTo>
                <a:lnTo>
                  <a:pt x="21279" y="1432"/>
                </a:lnTo>
                <a:lnTo>
                  <a:pt x="21267" y="1432"/>
                </a:lnTo>
                <a:lnTo>
                  <a:pt x="21254" y="1492"/>
                </a:lnTo>
                <a:lnTo>
                  <a:pt x="21241" y="1551"/>
                </a:lnTo>
                <a:lnTo>
                  <a:pt x="21233" y="1611"/>
                </a:lnTo>
                <a:lnTo>
                  <a:pt x="20031" y="537"/>
                </a:lnTo>
                <a:lnTo>
                  <a:pt x="20022" y="418"/>
                </a:lnTo>
                <a:lnTo>
                  <a:pt x="20014" y="328"/>
                </a:lnTo>
                <a:lnTo>
                  <a:pt x="19997" y="269"/>
                </a:lnTo>
                <a:lnTo>
                  <a:pt x="19980" y="239"/>
                </a:lnTo>
                <a:lnTo>
                  <a:pt x="19959" y="269"/>
                </a:lnTo>
                <a:lnTo>
                  <a:pt x="19946" y="358"/>
                </a:lnTo>
                <a:lnTo>
                  <a:pt x="19934" y="448"/>
                </a:lnTo>
                <a:lnTo>
                  <a:pt x="19929" y="597"/>
                </a:lnTo>
                <a:lnTo>
                  <a:pt x="19934" y="686"/>
                </a:lnTo>
                <a:lnTo>
                  <a:pt x="18689" y="8264"/>
                </a:lnTo>
                <a:lnTo>
                  <a:pt x="18681" y="8204"/>
                </a:lnTo>
                <a:lnTo>
                  <a:pt x="18668" y="8145"/>
                </a:lnTo>
                <a:lnTo>
                  <a:pt x="18660" y="8115"/>
                </a:lnTo>
                <a:lnTo>
                  <a:pt x="18647" y="8115"/>
                </a:lnTo>
                <a:lnTo>
                  <a:pt x="18626" y="8145"/>
                </a:lnTo>
                <a:lnTo>
                  <a:pt x="18613" y="8234"/>
                </a:lnTo>
                <a:lnTo>
                  <a:pt x="18600" y="8324"/>
                </a:lnTo>
                <a:lnTo>
                  <a:pt x="18596" y="8473"/>
                </a:lnTo>
                <a:lnTo>
                  <a:pt x="18600" y="8622"/>
                </a:lnTo>
                <a:lnTo>
                  <a:pt x="17411" y="11904"/>
                </a:lnTo>
                <a:lnTo>
                  <a:pt x="17402" y="11814"/>
                </a:lnTo>
                <a:lnTo>
                  <a:pt x="17390" y="11755"/>
                </a:lnTo>
                <a:lnTo>
                  <a:pt x="17364" y="11695"/>
                </a:lnTo>
                <a:lnTo>
                  <a:pt x="17343" y="11725"/>
                </a:lnTo>
                <a:lnTo>
                  <a:pt x="17318" y="11904"/>
                </a:lnTo>
                <a:lnTo>
                  <a:pt x="17314" y="12053"/>
                </a:lnTo>
                <a:lnTo>
                  <a:pt x="17318" y="12202"/>
                </a:lnTo>
                <a:lnTo>
                  <a:pt x="16078" y="17274"/>
                </a:lnTo>
                <a:lnTo>
                  <a:pt x="16069" y="17185"/>
                </a:lnTo>
                <a:lnTo>
                  <a:pt x="16057" y="17125"/>
                </a:lnTo>
                <a:lnTo>
                  <a:pt x="16044" y="17065"/>
                </a:lnTo>
                <a:lnTo>
                  <a:pt x="16031" y="17065"/>
                </a:lnTo>
                <a:lnTo>
                  <a:pt x="16019" y="17095"/>
                </a:lnTo>
                <a:lnTo>
                  <a:pt x="16006" y="17125"/>
                </a:lnTo>
                <a:lnTo>
                  <a:pt x="15993" y="17185"/>
                </a:lnTo>
                <a:lnTo>
                  <a:pt x="15985" y="17274"/>
                </a:lnTo>
                <a:lnTo>
                  <a:pt x="14778" y="13963"/>
                </a:lnTo>
                <a:lnTo>
                  <a:pt x="14782" y="13843"/>
                </a:lnTo>
                <a:lnTo>
                  <a:pt x="14778" y="13694"/>
                </a:lnTo>
                <a:lnTo>
                  <a:pt x="14753" y="13515"/>
                </a:lnTo>
                <a:lnTo>
                  <a:pt x="14732" y="13485"/>
                </a:lnTo>
                <a:lnTo>
                  <a:pt x="14719" y="13485"/>
                </a:lnTo>
                <a:lnTo>
                  <a:pt x="14707" y="13545"/>
                </a:lnTo>
                <a:lnTo>
                  <a:pt x="13470" y="3819"/>
                </a:lnTo>
                <a:lnTo>
                  <a:pt x="13479" y="3700"/>
                </a:lnTo>
                <a:lnTo>
                  <a:pt x="13483" y="3580"/>
                </a:lnTo>
                <a:lnTo>
                  <a:pt x="13479" y="3431"/>
                </a:lnTo>
                <a:lnTo>
                  <a:pt x="13454" y="3252"/>
                </a:lnTo>
                <a:lnTo>
                  <a:pt x="13433" y="3222"/>
                </a:lnTo>
                <a:lnTo>
                  <a:pt x="13420" y="3222"/>
                </a:lnTo>
                <a:lnTo>
                  <a:pt x="13407" y="3252"/>
                </a:lnTo>
                <a:lnTo>
                  <a:pt x="13399" y="3312"/>
                </a:lnTo>
                <a:lnTo>
                  <a:pt x="13390" y="3371"/>
                </a:lnTo>
                <a:lnTo>
                  <a:pt x="12167" y="388"/>
                </a:lnTo>
                <a:lnTo>
                  <a:pt x="12167" y="358"/>
                </a:lnTo>
                <a:lnTo>
                  <a:pt x="12163" y="209"/>
                </a:lnTo>
                <a:lnTo>
                  <a:pt x="12150" y="120"/>
                </a:lnTo>
                <a:lnTo>
                  <a:pt x="12137" y="30"/>
                </a:lnTo>
                <a:lnTo>
                  <a:pt x="12116" y="0"/>
                </a:lnTo>
                <a:close/>
              </a:path>
            </a:pathLst>
          </a:custGeom>
          <a:solidFill>
            <a:srgbClr val="FFFFFF">
              <a:alpha val="3500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685" name="Numéro de diapositive"/>
          <p:cNvSpPr txBox="1">
            <a:spLocks noGrp="1"/>
          </p:cNvSpPr>
          <p:nvPr>
            <p:ph type="sldNum" sz="quarter" idx="2"/>
          </p:nvPr>
        </p:nvSpPr>
        <p:spPr>
          <a:xfrm>
            <a:off x="8478980" y="6232200"/>
            <a:ext cx="258620" cy="24830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Subtitle">
    <p:bg>
      <p:bgPr>
        <a:solidFill>
          <a:srgbClr val="465573"/>
        </a:solidFill>
        <a:effectLst/>
      </p:bgPr>
    </p:bg>
    <p:spTree>
      <p:nvGrpSpPr>
        <p:cNvPr id="1" name=""/>
        <p:cNvGrpSpPr/>
        <p:nvPr/>
      </p:nvGrpSpPr>
      <p:grpSpPr>
        <a:xfrm>
          <a:off x="0" y="0"/>
          <a:ext cx="0" cy="0"/>
          <a:chOff x="0" y="0"/>
          <a:chExt cx="0" cy="0"/>
        </a:xfrm>
      </p:grpSpPr>
      <p:sp>
        <p:nvSpPr>
          <p:cNvPr id="692"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693" name="Texte du titre"/>
          <p:cNvSpPr txBox="1">
            <a:spLocks noGrp="1"/>
          </p:cNvSpPr>
          <p:nvPr>
            <p:ph type="title"/>
          </p:nvPr>
        </p:nvSpPr>
        <p:spPr>
          <a:xfrm>
            <a:off x="597693" y="891922"/>
            <a:ext cx="10363201" cy="1546401"/>
          </a:xfrm>
          <a:prstGeom prst="rect">
            <a:avLst/>
          </a:prstGeom>
        </p:spPr>
        <p:txBody>
          <a:bodyPr lIns="91422" tIns="91422" rIns="91422" bIns="91422" anchor="t"/>
          <a:lstStyle>
            <a:lvl1pPr>
              <a:lnSpc>
                <a:spcPct val="100000"/>
              </a:lnSpc>
              <a:defRPr sz="6400">
                <a:solidFill>
                  <a:srgbClr val="FFFFFF"/>
                </a:solidFill>
                <a:latin typeface="Titillium Web ExtraLight"/>
                <a:ea typeface="Titillium Web ExtraLight"/>
                <a:cs typeface="Titillium Web ExtraLight"/>
                <a:sym typeface="Titillium Web ExtraLight"/>
              </a:defRPr>
            </a:lvl1pPr>
          </a:lstStyle>
          <a:p>
            <a:r>
              <a:t>Texte du titre</a:t>
            </a:r>
          </a:p>
        </p:txBody>
      </p:sp>
      <p:sp>
        <p:nvSpPr>
          <p:cNvPr id="694" name="Texte niveau 1…"/>
          <p:cNvSpPr txBox="1">
            <a:spLocks noGrp="1"/>
          </p:cNvSpPr>
          <p:nvPr>
            <p:ph type="body" sz="quarter" idx="1"/>
          </p:nvPr>
        </p:nvSpPr>
        <p:spPr>
          <a:xfrm>
            <a:off x="597693" y="2113513"/>
            <a:ext cx="10363201" cy="1046403"/>
          </a:xfrm>
          <a:prstGeom prst="rect">
            <a:avLst/>
          </a:prstGeom>
        </p:spPr>
        <p:txBody>
          <a:bodyPr lIns="91422" tIns="91422" rIns="91422" bIns="91422"/>
          <a:lstStyle>
            <a:lvl1pPr indent="-152400">
              <a:lnSpc>
                <a:spcPct val="100000"/>
              </a:lnSpc>
              <a:spcBef>
                <a:spcPts val="0"/>
              </a:spcBef>
              <a:buSzTx/>
              <a:buFontTx/>
              <a:buNone/>
              <a:defRPr sz="2400">
                <a:solidFill>
                  <a:srgbClr val="6E86B6"/>
                </a:solidFill>
                <a:latin typeface="Titillium Web"/>
                <a:ea typeface="Titillium Web"/>
                <a:cs typeface="Titillium Web"/>
                <a:sym typeface="Titillium Web"/>
              </a:defRPr>
            </a:lvl1pPr>
            <a:lvl2pPr marL="228600" indent="76200">
              <a:lnSpc>
                <a:spcPct val="100000"/>
              </a:lnSpc>
              <a:spcBef>
                <a:spcPts val="0"/>
              </a:spcBef>
              <a:buSzTx/>
              <a:buFontTx/>
              <a:buNone/>
              <a:defRPr sz="2400">
                <a:solidFill>
                  <a:srgbClr val="6E86B6"/>
                </a:solidFill>
                <a:latin typeface="Titillium Web"/>
                <a:ea typeface="Titillium Web"/>
                <a:cs typeface="Titillium Web"/>
                <a:sym typeface="Titillium Web"/>
              </a:defRPr>
            </a:lvl2pPr>
            <a:lvl3pPr marL="228600" indent="76200">
              <a:lnSpc>
                <a:spcPct val="100000"/>
              </a:lnSpc>
              <a:spcBef>
                <a:spcPts val="0"/>
              </a:spcBef>
              <a:buSzTx/>
              <a:buFontTx/>
              <a:buNone/>
              <a:defRPr sz="2400">
                <a:solidFill>
                  <a:srgbClr val="6E86B6"/>
                </a:solidFill>
                <a:latin typeface="Titillium Web"/>
                <a:ea typeface="Titillium Web"/>
                <a:cs typeface="Titillium Web"/>
                <a:sym typeface="Titillium Web"/>
              </a:defRPr>
            </a:lvl3pPr>
            <a:lvl4pPr marL="228600" indent="76200">
              <a:lnSpc>
                <a:spcPct val="100000"/>
              </a:lnSpc>
              <a:spcBef>
                <a:spcPts val="0"/>
              </a:spcBef>
              <a:buSzTx/>
              <a:buFontTx/>
              <a:buNone/>
              <a:defRPr sz="2400">
                <a:solidFill>
                  <a:srgbClr val="6E86B6"/>
                </a:solidFill>
                <a:latin typeface="Titillium Web"/>
                <a:ea typeface="Titillium Web"/>
                <a:cs typeface="Titillium Web"/>
                <a:sym typeface="Titillium Web"/>
              </a:defRPr>
            </a:lvl4pPr>
            <a:lvl5pPr marL="228600" indent="76200">
              <a:lnSpc>
                <a:spcPct val="100000"/>
              </a:lnSpc>
              <a:spcBef>
                <a:spcPts val="0"/>
              </a:spcBef>
              <a:buSzTx/>
              <a:buFontTx/>
              <a:buNone/>
              <a:defRPr sz="2400">
                <a:solidFill>
                  <a:srgbClr val="6E86B6"/>
                </a:solidFill>
                <a:latin typeface="Titillium Web"/>
                <a:ea typeface="Titillium Web"/>
                <a:cs typeface="Titillium Web"/>
                <a:sym typeface="Titillium Web"/>
              </a:defRPr>
            </a:lvl5pPr>
          </a:lstStyle>
          <a:p>
            <a:r>
              <a:t>Texte niveau 1</a:t>
            </a:r>
          </a:p>
          <a:p>
            <a:pPr lvl="1"/>
            <a:r>
              <a:t>Texte niveau 2</a:t>
            </a:r>
          </a:p>
          <a:p>
            <a:pPr lvl="2"/>
            <a:r>
              <a:t>Texte niveau 3</a:t>
            </a:r>
          </a:p>
          <a:p>
            <a:pPr lvl="3"/>
            <a:r>
              <a:t>Texte niveau 4</a:t>
            </a:r>
          </a:p>
          <a:p>
            <a:pPr lvl="4"/>
            <a:r>
              <a:t>Texte niveau 5</a:t>
            </a:r>
          </a:p>
        </p:txBody>
      </p:sp>
      <p:grpSp>
        <p:nvGrpSpPr>
          <p:cNvPr id="728" name="Google Shape;117;p3"/>
          <p:cNvGrpSpPr/>
          <p:nvPr/>
        </p:nvGrpSpPr>
        <p:grpSpPr>
          <a:xfrm>
            <a:off x="38106" y="2929094"/>
            <a:ext cx="12125321" cy="3929029"/>
            <a:chOff x="-1" y="-1"/>
            <a:chExt cx="12125319" cy="3929028"/>
          </a:xfrm>
        </p:grpSpPr>
        <p:sp>
          <p:nvSpPr>
            <p:cNvPr id="695" name="Google Shape;118;p3"/>
            <p:cNvSpPr/>
            <p:nvPr/>
          </p:nvSpPr>
          <p:spPr>
            <a:xfrm>
              <a:off x="361941" y="2356534"/>
              <a:ext cx="304813" cy="1572492"/>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96" name="Google Shape;119;p3"/>
            <p:cNvSpPr/>
            <p:nvPr/>
          </p:nvSpPr>
          <p:spPr>
            <a:xfrm>
              <a:off x="-2" y="1701709"/>
              <a:ext cx="304814" cy="222731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97" name="Google Shape;120;p3"/>
            <p:cNvSpPr/>
            <p:nvPr/>
          </p:nvSpPr>
          <p:spPr>
            <a:xfrm>
              <a:off x="731051" y="1025348"/>
              <a:ext cx="307160" cy="290367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98" name="Google Shape;121;p3"/>
            <p:cNvSpPr/>
            <p:nvPr/>
          </p:nvSpPr>
          <p:spPr>
            <a:xfrm>
              <a:off x="1100118" y="1460482"/>
              <a:ext cx="307203" cy="246854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699" name="Google Shape;122;p3"/>
            <p:cNvSpPr/>
            <p:nvPr/>
          </p:nvSpPr>
          <p:spPr>
            <a:xfrm>
              <a:off x="1469227" y="2683985"/>
              <a:ext cx="307203" cy="1245042"/>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00" name="Google Shape;123;p3"/>
            <p:cNvSpPr/>
            <p:nvPr/>
          </p:nvSpPr>
          <p:spPr>
            <a:xfrm>
              <a:off x="1840726" y="740971"/>
              <a:ext cx="304770" cy="318805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01" name="Google Shape;124;p3"/>
            <p:cNvSpPr/>
            <p:nvPr/>
          </p:nvSpPr>
          <p:spPr>
            <a:xfrm>
              <a:off x="2209792" y="1594026"/>
              <a:ext cx="307203" cy="2335001"/>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02" name="Google Shape;125;p3"/>
            <p:cNvSpPr/>
            <p:nvPr/>
          </p:nvSpPr>
          <p:spPr>
            <a:xfrm>
              <a:off x="2578901" y="1025348"/>
              <a:ext cx="307161" cy="290367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03" name="Google Shape;126;p3"/>
            <p:cNvSpPr/>
            <p:nvPr/>
          </p:nvSpPr>
          <p:spPr>
            <a:xfrm>
              <a:off x="2947968" y="2029161"/>
              <a:ext cx="307203" cy="189986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04" name="Google Shape;127;p3"/>
            <p:cNvSpPr/>
            <p:nvPr/>
          </p:nvSpPr>
          <p:spPr>
            <a:xfrm>
              <a:off x="3317077" y="740971"/>
              <a:ext cx="307203" cy="318805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05" name="Google Shape;128;p3"/>
            <p:cNvSpPr/>
            <p:nvPr/>
          </p:nvSpPr>
          <p:spPr>
            <a:xfrm>
              <a:off x="3688576" y="1594026"/>
              <a:ext cx="304771" cy="2335001"/>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06" name="Google Shape;129;p3"/>
            <p:cNvSpPr/>
            <p:nvPr/>
          </p:nvSpPr>
          <p:spPr>
            <a:xfrm>
              <a:off x="4057643" y="348987"/>
              <a:ext cx="307203" cy="3580041"/>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07" name="Google Shape;130;p3"/>
            <p:cNvSpPr/>
            <p:nvPr/>
          </p:nvSpPr>
          <p:spPr>
            <a:xfrm>
              <a:off x="4426753" y="740971"/>
              <a:ext cx="307160" cy="318805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08" name="Google Shape;131;p3"/>
            <p:cNvSpPr/>
            <p:nvPr/>
          </p:nvSpPr>
          <p:spPr>
            <a:xfrm>
              <a:off x="4795820" y="1701709"/>
              <a:ext cx="307203" cy="222731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09" name="Google Shape;132;p3"/>
            <p:cNvSpPr/>
            <p:nvPr/>
          </p:nvSpPr>
          <p:spPr>
            <a:xfrm>
              <a:off x="5167317" y="2356534"/>
              <a:ext cx="304814" cy="1572492"/>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10" name="Google Shape;133;p3"/>
            <p:cNvSpPr/>
            <p:nvPr/>
          </p:nvSpPr>
          <p:spPr>
            <a:xfrm>
              <a:off x="5536384" y="1856789"/>
              <a:ext cx="307203" cy="207223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11" name="Google Shape;134;p3"/>
            <p:cNvSpPr/>
            <p:nvPr/>
          </p:nvSpPr>
          <p:spPr>
            <a:xfrm>
              <a:off x="5905494" y="1180428"/>
              <a:ext cx="307203" cy="274859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12" name="Google Shape;135;p3"/>
            <p:cNvSpPr/>
            <p:nvPr/>
          </p:nvSpPr>
          <p:spPr>
            <a:xfrm>
              <a:off x="6274604" y="740971"/>
              <a:ext cx="307161" cy="318805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13" name="Google Shape;136;p3"/>
            <p:cNvSpPr/>
            <p:nvPr/>
          </p:nvSpPr>
          <p:spPr>
            <a:xfrm>
              <a:off x="6643671" y="-2"/>
              <a:ext cx="307203" cy="392902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14" name="Google Shape;137;p3"/>
            <p:cNvSpPr/>
            <p:nvPr/>
          </p:nvSpPr>
          <p:spPr>
            <a:xfrm>
              <a:off x="7015170" y="1025348"/>
              <a:ext cx="304814" cy="290367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15" name="Google Shape;138;p3"/>
            <p:cNvSpPr/>
            <p:nvPr/>
          </p:nvSpPr>
          <p:spPr>
            <a:xfrm>
              <a:off x="7384237" y="456670"/>
              <a:ext cx="307203" cy="3472357"/>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16" name="Google Shape;139;p3"/>
            <p:cNvSpPr/>
            <p:nvPr/>
          </p:nvSpPr>
          <p:spPr>
            <a:xfrm>
              <a:off x="7753346" y="740971"/>
              <a:ext cx="307203" cy="318805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17" name="Google Shape;140;p3"/>
            <p:cNvSpPr/>
            <p:nvPr/>
          </p:nvSpPr>
          <p:spPr>
            <a:xfrm>
              <a:off x="8122455" y="1964473"/>
              <a:ext cx="307161" cy="1964554"/>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18" name="Google Shape;141;p3"/>
            <p:cNvSpPr/>
            <p:nvPr/>
          </p:nvSpPr>
          <p:spPr>
            <a:xfrm>
              <a:off x="8493911" y="1460482"/>
              <a:ext cx="304815" cy="246854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19" name="Google Shape;142;p3"/>
            <p:cNvSpPr/>
            <p:nvPr/>
          </p:nvSpPr>
          <p:spPr>
            <a:xfrm>
              <a:off x="8863022" y="2468541"/>
              <a:ext cx="307160" cy="146048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20" name="Google Shape;143;p3"/>
            <p:cNvSpPr/>
            <p:nvPr/>
          </p:nvSpPr>
          <p:spPr>
            <a:xfrm>
              <a:off x="9232087" y="1025348"/>
              <a:ext cx="307203" cy="290367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21" name="Google Shape;144;p3"/>
            <p:cNvSpPr/>
            <p:nvPr/>
          </p:nvSpPr>
          <p:spPr>
            <a:xfrm>
              <a:off x="9601197" y="1701709"/>
              <a:ext cx="307203" cy="222731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22" name="Google Shape;145;p3"/>
            <p:cNvSpPr/>
            <p:nvPr/>
          </p:nvSpPr>
          <p:spPr>
            <a:xfrm>
              <a:off x="9970307" y="611751"/>
              <a:ext cx="307160" cy="331727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23" name="Google Shape;146;p3"/>
            <p:cNvSpPr/>
            <p:nvPr/>
          </p:nvSpPr>
          <p:spPr>
            <a:xfrm>
              <a:off x="10341763" y="1180428"/>
              <a:ext cx="304814" cy="274859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24" name="Google Shape;147;p3"/>
            <p:cNvSpPr/>
            <p:nvPr/>
          </p:nvSpPr>
          <p:spPr>
            <a:xfrm>
              <a:off x="10710873" y="198153"/>
              <a:ext cx="307161" cy="3730874"/>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25" name="Google Shape;148;p3"/>
            <p:cNvSpPr/>
            <p:nvPr/>
          </p:nvSpPr>
          <p:spPr>
            <a:xfrm>
              <a:off x="11079939" y="-2"/>
              <a:ext cx="307203" cy="392902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26" name="Google Shape;149;p3"/>
            <p:cNvSpPr/>
            <p:nvPr/>
          </p:nvSpPr>
          <p:spPr>
            <a:xfrm>
              <a:off x="11449048" y="1025348"/>
              <a:ext cx="307203" cy="290367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27" name="Google Shape;150;p3"/>
            <p:cNvSpPr/>
            <p:nvPr/>
          </p:nvSpPr>
          <p:spPr>
            <a:xfrm>
              <a:off x="11820548" y="198153"/>
              <a:ext cx="304771" cy="3730874"/>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grpSp>
        <p:nvGrpSpPr>
          <p:cNvPr id="795" name="Google Shape;151;p3"/>
          <p:cNvGrpSpPr/>
          <p:nvPr/>
        </p:nvGrpSpPr>
        <p:grpSpPr>
          <a:xfrm>
            <a:off x="38107" y="4480046"/>
            <a:ext cx="12125320" cy="2378078"/>
            <a:chOff x="-1" y="-1"/>
            <a:chExt cx="12125319" cy="2378077"/>
          </a:xfrm>
        </p:grpSpPr>
        <p:sp>
          <p:nvSpPr>
            <p:cNvPr id="729" name="Google Shape;152;p3"/>
            <p:cNvSpPr/>
            <p:nvPr/>
          </p:nvSpPr>
          <p:spPr>
            <a:xfrm>
              <a:off x="542934" y="1507803"/>
              <a:ext cx="123821" cy="870272"/>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30" name="Google Shape;153;p3"/>
            <p:cNvSpPr/>
            <p:nvPr/>
          </p:nvSpPr>
          <p:spPr>
            <a:xfrm>
              <a:off x="361941" y="1158891"/>
              <a:ext cx="123821" cy="1219184"/>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31" name="Google Shape;154;p3"/>
            <p:cNvSpPr/>
            <p:nvPr/>
          </p:nvSpPr>
          <p:spPr>
            <a:xfrm>
              <a:off x="180991" y="999489"/>
              <a:ext cx="123822" cy="137858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32" name="Google Shape;155;p3"/>
            <p:cNvSpPr/>
            <p:nvPr/>
          </p:nvSpPr>
          <p:spPr>
            <a:xfrm>
              <a:off x="-2" y="1404442"/>
              <a:ext cx="123822" cy="97363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33" name="Google Shape;156;p3"/>
            <p:cNvSpPr/>
            <p:nvPr/>
          </p:nvSpPr>
          <p:spPr>
            <a:xfrm>
              <a:off x="912000" y="999489"/>
              <a:ext cx="126211" cy="137858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34" name="Google Shape;157;p3"/>
            <p:cNvSpPr/>
            <p:nvPr/>
          </p:nvSpPr>
          <p:spPr>
            <a:xfrm>
              <a:off x="731051" y="1434624"/>
              <a:ext cx="126211" cy="943450"/>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35" name="Google Shape;158;p3"/>
            <p:cNvSpPr/>
            <p:nvPr/>
          </p:nvSpPr>
          <p:spPr>
            <a:xfrm>
              <a:off x="1281110" y="551386"/>
              <a:ext cx="126211" cy="1826690"/>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36" name="Google Shape;159;p3"/>
            <p:cNvSpPr/>
            <p:nvPr/>
          </p:nvSpPr>
          <p:spPr>
            <a:xfrm>
              <a:off x="1100118" y="827118"/>
              <a:ext cx="126211" cy="1550957"/>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37" name="Google Shape;160;p3"/>
            <p:cNvSpPr/>
            <p:nvPr/>
          </p:nvSpPr>
          <p:spPr>
            <a:xfrm>
              <a:off x="1650219" y="1361368"/>
              <a:ext cx="126211" cy="1016707"/>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38" name="Google Shape;161;p3"/>
            <p:cNvSpPr/>
            <p:nvPr/>
          </p:nvSpPr>
          <p:spPr>
            <a:xfrm>
              <a:off x="1469227" y="870191"/>
              <a:ext cx="126211" cy="1507884"/>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39" name="Google Shape;162;p3"/>
            <p:cNvSpPr/>
            <p:nvPr/>
          </p:nvSpPr>
          <p:spPr>
            <a:xfrm>
              <a:off x="2019286" y="999489"/>
              <a:ext cx="126210" cy="137858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40" name="Google Shape;163;p3"/>
            <p:cNvSpPr/>
            <p:nvPr/>
          </p:nvSpPr>
          <p:spPr>
            <a:xfrm>
              <a:off x="1838336" y="1361368"/>
              <a:ext cx="126211" cy="1016707"/>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41" name="Google Shape;164;p3"/>
            <p:cNvSpPr/>
            <p:nvPr/>
          </p:nvSpPr>
          <p:spPr>
            <a:xfrm>
              <a:off x="2390784" y="723757"/>
              <a:ext cx="123822" cy="165431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42" name="Google Shape;165;p3"/>
            <p:cNvSpPr/>
            <p:nvPr/>
          </p:nvSpPr>
          <p:spPr>
            <a:xfrm>
              <a:off x="2209792" y="1158891"/>
              <a:ext cx="126211" cy="1219184"/>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43" name="Google Shape;166;p3"/>
            <p:cNvSpPr/>
            <p:nvPr/>
          </p:nvSpPr>
          <p:spPr>
            <a:xfrm>
              <a:off x="2759851" y="551386"/>
              <a:ext cx="126211" cy="1826690"/>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44" name="Google Shape;167;p3"/>
            <p:cNvSpPr/>
            <p:nvPr/>
          </p:nvSpPr>
          <p:spPr>
            <a:xfrm>
              <a:off x="2578901" y="723757"/>
              <a:ext cx="126211" cy="165431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45" name="Google Shape;168;p3"/>
            <p:cNvSpPr/>
            <p:nvPr/>
          </p:nvSpPr>
          <p:spPr>
            <a:xfrm>
              <a:off x="3128960" y="1335509"/>
              <a:ext cx="126211" cy="104256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46" name="Google Shape;169;p3"/>
            <p:cNvSpPr/>
            <p:nvPr/>
          </p:nvSpPr>
          <p:spPr>
            <a:xfrm>
              <a:off x="2947968" y="913265"/>
              <a:ext cx="126211" cy="146480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47" name="Google Shape;170;p3"/>
            <p:cNvSpPr/>
            <p:nvPr/>
          </p:nvSpPr>
          <p:spPr>
            <a:xfrm>
              <a:off x="3498069" y="1318295"/>
              <a:ext cx="126211" cy="1059780"/>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48" name="Google Shape;171;p3"/>
            <p:cNvSpPr/>
            <p:nvPr/>
          </p:nvSpPr>
          <p:spPr>
            <a:xfrm>
              <a:off x="3317077" y="1464729"/>
              <a:ext cx="126211" cy="91334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49" name="Google Shape;172;p3"/>
            <p:cNvSpPr/>
            <p:nvPr/>
          </p:nvSpPr>
          <p:spPr>
            <a:xfrm>
              <a:off x="3869525" y="637610"/>
              <a:ext cx="123822" cy="174046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50" name="Google Shape;173;p3"/>
            <p:cNvSpPr/>
            <p:nvPr/>
          </p:nvSpPr>
          <p:spPr>
            <a:xfrm>
              <a:off x="3688576" y="1158891"/>
              <a:ext cx="123822" cy="1219184"/>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51" name="Google Shape;174;p3"/>
            <p:cNvSpPr/>
            <p:nvPr/>
          </p:nvSpPr>
          <p:spPr>
            <a:xfrm>
              <a:off x="4238635" y="551386"/>
              <a:ext cx="126211" cy="1826690"/>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52" name="Google Shape;175;p3"/>
            <p:cNvSpPr/>
            <p:nvPr/>
          </p:nvSpPr>
          <p:spPr>
            <a:xfrm>
              <a:off x="4057643" y="379092"/>
              <a:ext cx="126211" cy="199898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53" name="Google Shape;176;p3"/>
            <p:cNvSpPr/>
            <p:nvPr/>
          </p:nvSpPr>
          <p:spPr>
            <a:xfrm>
              <a:off x="4607702" y="900374"/>
              <a:ext cx="126211" cy="1477700"/>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54" name="Google Shape;177;p3"/>
            <p:cNvSpPr/>
            <p:nvPr/>
          </p:nvSpPr>
          <p:spPr>
            <a:xfrm>
              <a:off x="4426753" y="379092"/>
              <a:ext cx="126211" cy="199898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55" name="Google Shape;178;p3"/>
            <p:cNvSpPr/>
            <p:nvPr/>
          </p:nvSpPr>
          <p:spPr>
            <a:xfrm>
              <a:off x="4976812" y="1404442"/>
              <a:ext cx="126211" cy="97363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56" name="Google Shape;179;p3"/>
            <p:cNvSpPr/>
            <p:nvPr/>
          </p:nvSpPr>
          <p:spPr>
            <a:xfrm>
              <a:off x="4795820" y="723757"/>
              <a:ext cx="126211" cy="165431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57" name="Google Shape;180;p3"/>
            <p:cNvSpPr/>
            <p:nvPr/>
          </p:nvSpPr>
          <p:spPr>
            <a:xfrm>
              <a:off x="5345920" y="1158891"/>
              <a:ext cx="126211" cy="1219184"/>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58" name="Google Shape;181;p3"/>
            <p:cNvSpPr/>
            <p:nvPr/>
          </p:nvSpPr>
          <p:spPr>
            <a:xfrm>
              <a:off x="5164928" y="1637100"/>
              <a:ext cx="126211" cy="74097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59" name="Google Shape;182;p3"/>
            <p:cNvSpPr/>
            <p:nvPr/>
          </p:nvSpPr>
          <p:spPr>
            <a:xfrm>
              <a:off x="5717376" y="1158891"/>
              <a:ext cx="126211" cy="1219184"/>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60" name="Google Shape;183;p3"/>
            <p:cNvSpPr/>
            <p:nvPr/>
          </p:nvSpPr>
          <p:spPr>
            <a:xfrm>
              <a:off x="5536384" y="1404442"/>
              <a:ext cx="126211" cy="97363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61" name="Google Shape;184;p3"/>
            <p:cNvSpPr/>
            <p:nvPr/>
          </p:nvSpPr>
          <p:spPr>
            <a:xfrm>
              <a:off x="6086487" y="999489"/>
              <a:ext cx="126211" cy="137858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62" name="Google Shape;185;p3"/>
            <p:cNvSpPr/>
            <p:nvPr/>
          </p:nvSpPr>
          <p:spPr>
            <a:xfrm>
              <a:off x="5905494" y="1404442"/>
              <a:ext cx="126211" cy="97363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63" name="Google Shape;186;p3"/>
            <p:cNvSpPr/>
            <p:nvPr/>
          </p:nvSpPr>
          <p:spPr>
            <a:xfrm>
              <a:off x="6455554" y="551386"/>
              <a:ext cx="126211" cy="1826690"/>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64" name="Google Shape;187;p3"/>
            <p:cNvSpPr/>
            <p:nvPr/>
          </p:nvSpPr>
          <p:spPr>
            <a:xfrm>
              <a:off x="6274604" y="723757"/>
              <a:ext cx="126211" cy="165431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65" name="Google Shape;188;p3"/>
            <p:cNvSpPr/>
            <p:nvPr/>
          </p:nvSpPr>
          <p:spPr>
            <a:xfrm>
              <a:off x="6824663" y="-2"/>
              <a:ext cx="126211" cy="237807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66" name="Google Shape;189;p3"/>
            <p:cNvSpPr/>
            <p:nvPr/>
          </p:nvSpPr>
          <p:spPr>
            <a:xfrm>
              <a:off x="6643671" y="172292"/>
              <a:ext cx="126211" cy="220578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67" name="Google Shape;190;p3"/>
            <p:cNvSpPr/>
            <p:nvPr/>
          </p:nvSpPr>
          <p:spPr>
            <a:xfrm>
              <a:off x="7196119" y="999489"/>
              <a:ext cx="126211" cy="137858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68" name="Google Shape;191;p3"/>
            <p:cNvSpPr/>
            <p:nvPr/>
          </p:nvSpPr>
          <p:spPr>
            <a:xfrm>
              <a:off x="7015170" y="288623"/>
              <a:ext cx="126211" cy="208945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69" name="Google Shape;192;p3"/>
            <p:cNvSpPr/>
            <p:nvPr/>
          </p:nvSpPr>
          <p:spPr>
            <a:xfrm>
              <a:off x="7565229" y="1361368"/>
              <a:ext cx="126211" cy="1016707"/>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70" name="Google Shape;193;p3"/>
            <p:cNvSpPr/>
            <p:nvPr/>
          </p:nvSpPr>
          <p:spPr>
            <a:xfrm>
              <a:off x="7384237" y="624642"/>
              <a:ext cx="126211" cy="1753432"/>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71" name="Google Shape;194;p3"/>
            <p:cNvSpPr/>
            <p:nvPr/>
          </p:nvSpPr>
          <p:spPr>
            <a:xfrm>
              <a:off x="7934338" y="999489"/>
              <a:ext cx="126211" cy="137858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72" name="Google Shape;195;p3"/>
            <p:cNvSpPr/>
            <p:nvPr/>
          </p:nvSpPr>
          <p:spPr>
            <a:xfrm>
              <a:off x="7753346" y="1581058"/>
              <a:ext cx="126211" cy="797017"/>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73" name="Google Shape;196;p3"/>
            <p:cNvSpPr/>
            <p:nvPr/>
          </p:nvSpPr>
          <p:spPr>
            <a:xfrm>
              <a:off x="8303405" y="1568167"/>
              <a:ext cx="126211" cy="80990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74" name="Google Shape;197;p3"/>
            <p:cNvSpPr/>
            <p:nvPr/>
          </p:nvSpPr>
          <p:spPr>
            <a:xfrm>
              <a:off x="8122455" y="1404442"/>
              <a:ext cx="126211" cy="97363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75" name="Google Shape;198;p3"/>
            <p:cNvSpPr/>
            <p:nvPr/>
          </p:nvSpPr>
          <p:spPr>
            <a:xfrm>
              <a:off x="8674904" y="840086"/>
              <a:ext cx="123822" cy="1537989"/>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76" name="Google Shape;199;p3"/>
            <p:cNvSpPr/>
            <p:nvPr/>
          </p:nvSpPr>
          <p:spPr>
            <a:xfrm>
              <a:off x="8493911" y="1404442"/>
              <a:ext cx="123822" cy="97363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77" name="Google Shape;200;p3"/>
            <p:cNvSpPr/>
            <p:nvPr/>
          </p:nvSpPr>
          <p:spPr>
            <a:xfrm>
              <a:off x="9043970" y="1568167"/>
              <a:ext cx="126211" cy="80990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78" name="Google Shape;201;p3"/>
            <p:cNvSpPr/>
            <p:nvPr/>
          </p:nvSpPr>
          <p:spPr>
            <a:xfrm>
              <a:off x="8863022" y="1102850"/>
              <a:ext cx="126211" cy="127522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79" name="Google Shape;202;p3"/>
            <p:cNvSpPr/>
            <p:nvPr/>
          </p:nvSpPr>
          <p:spPr>
            <a:xfrm>
              <a:off x="9413079" y="1404442"/>
              <a:ext cx="126211" cy="97363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80" name="Google Shape;203;p3"/>
            <p:cNvSpPr/>
            <p:nvPr/>
          </p:nvSpPr>
          <p:spPr>
            <a:xfrm>
              <a:off x="9232087" y="900374"/>
              <a:ext cx="126211" cy="1477700"/>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81" name="Google Shape;204;p3"/>
            <p:cNvSpPr/>
            <p:nvPr/>
          </p:nvSpPr>
          <p:spPr>
            <a:xfrm>
              <a:off x="9782189" y="1404442"/>
              <a:ext cx="126211" cy="97363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82" name="Google Shape;205;p3"/>
            <p:cNvSpPr/>
            <p:nvPr/>
          </p:nvSpPr>
          <p:spPr>
            <a:xfrm>
              <a:off x="9601197" y="1611241"/>
              <a:ext cx="126211" cy="766834"/>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83" name="Google Shape;206;p3"/>
            <p:cNvSpPr/>
            <p:nvPr/>
          </p:nvSpPr>
          <p:spPr>
            <a:xfrm>
              <a:off x="10153646" y="1145923"/>
              <a:ext cx="123821" cy="1232152"/>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84" name="Google Shape;207;p3"/>
            <p:cNvSpPr/>
            <p:nvPr/>
          </p:nvSpPr>
          <p:spPr>
            <a:xfrm>
              <a:off x="9970307" y="1942937"/>
              <a:ext cx="126211" cy="43513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85" name="Google Shape;208;p3"/>
            <p:cNvSpPr/>
            <p:nvPr/>
          </p:nvSpPr>
          <p:spPr>
            <a:xfrm>
              <a:off x="10522755" y="1813717"/>
              <a:ext cx="126211" cy="564358"/>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86" name="Google Shape;209;p3"/>
            <p:cNvSpPr/>
            <p:nvPr/>
          </p:nvSpPr>
          <p:spPr>
            <a:xfrm>
              <a:off x="10341763" y="1494912"/>
              <a:ext cx="126211" cy="88316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87" name="Google Shape;210;p3"/>
            <p:cNvSpPr/>
            <p:nvPr/>
          </p:nvSpPr>
          <p:spPr>
            <a:xfrm>
              <a:off x="10891822" y="999489"/>
              <a:ext cx="126211" cy="1378585"/>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88" name="Google Shape;211;p3"/>
            <p:cNvSpPr/>
            <p:nvPr/>
          </p:nvSpPr>
          <p:spPr>
            <a:xfrm>
              <a:off x="10710873" y="1494912"/>
              <a:ext cx="126211" cy="88316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89" name="Google Shape;212;p3"/>
            <p:cNvSpPr/>
            <p:nvPr/>
          </p:nvSpPr>
          <p:spPr>
            <a:xfrm>
              <a:off x="11260932" y="1361368"/>
              <a:ext cx="126211" cy="1016707"/>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90" name="Google Shape;213;p3"/>
            <p:cNvSpPr/>
            <p:nvPr/>
          </p:nvSpPr>
          <p:spPr>
            <a:xfrm>
              <a:off x="11079939" y="797013"/>
              <a:ext cx="126211" cy="1581062"/>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91" name="Google Shape;214;p3"/>
            <p:cNvSpPr/>
            <p:nvPr/>
          </p:nvSpPr>
          <p:spPr>
            <a:xfrm>
              <a:off x="11630040" y="607428"/>
              <a:ext cx="126211" cy="177064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92" name="Google Shape;215;p3"/>
            <p:cNvSpPr/>
            <p:nvPr/>
          </p:nvSpPr>
          <p:spPr>
            <a:xfrm>
              <a:off x="11449048" y="331696"/>
              <a:ext cx="126211" cy="2046380"/>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93" name="Google Shape;216;p3"/>
            <p:cNvSpPr/>
            <p:nvPr/>
          </p:nvSpPr>
          <p:spPr>
            <a:xfrm>
              <a:off x="12001497" y="607428"/>
              <a:ext cx="123822" cy="1770646"/>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794" name="Google Shape;217;p3"/>
            <p:cNvSpPr/>
            <p:nvPr/>
          </p:nvSpPr>
          <p:spPr>
            <a:xfrm>
              <a:off x="11820548" y="55964"/>
              <a:ext cx="123822" cy="2322113"/>
            </a:xfrm>
            <a:prstGeom prst="rect">
              <a:avLst/>
            </a:prstGeom>
            <a:solidFill>
              <a:srgbClr val="00041C">
                <a:alpha val="1846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sp>
        <p:nvSpPr>
          <p:cNvPr id="796" name="Numéro de diapositive"/>
          <p:cNvSpPr txBox="1">
            <a:spLocks noGrp="1"/>
          </p:cNvSpPr>
          <p:nvPr>
            <p:ph type="sldNum" sz="quarter" idx="2"/>
          </p:nvPr>
        </p:nvSpPr>
        <p:spPr>
          <a:xfrm>
            <a:off x="8478980" y="6232200"/>
            <a:ext cx="258620" cy="24830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Quote">
    <p:bg>
      <p:bgPr>
        <a:solidFill>
          <a:srgbClr val="465573"/>
        </a:solidFill>
        <a:effectLst/>
      </p:bgPr>
    </p:bg>
    <p:spTree>
      <p:nvGrpSpPr>
        <p:cNvPr id="1" name=""/>
        <p:cNvGrpSpPr/>
        <p:nvPr/>
      </p:nvGrpSpPr>
      <p:grpSpPr>
        <a:xfrm>
          <a:off x="0" y="0"/>
          <a:ext cx="0" cy="0"/>
          <a:chOff x="0" y="0"/>
          <a:chExt cx="0" cy="0"/>
        </a:xfrm>
      </p:grpSpPr>
      <p:sp>
        <p:nvSpPr>
          <p:cNvPr id="803"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804" name="Google Shape;219;p4"/>
          <p:cNvSpPr/>
          <p:nvPr/>
        </p:nvSpPr>
        <p:spPr>
          <a:xfrm rot="10800000" flipH="1">
            <a:off x="-35" y="1439198"/>
            <a:ext cx="12192005" cy="5418804"/>
          </a:xfrm>
          <a:prstGeom prst="rect">
            <a:avLst/>
          </a:pr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805" name="Texte niveau 1…"/>
          <p:cNvSpPr txBox="1">
            <a:spLocks noGrp="1"/>
          </p:cNvSpPr>
          <p:nvPr>
            <p:ph type="body" sz="half" idx="1"/>
          </p:nvPr>
        </p:nvSpPr>
        <p:spPr>
          <a:xfrm>
            <a:off x="2226467" y="2476000"/>
            <a:ext cx="7739200" cy="3655601"/>
          </a:xfrm>
          <a:prstGeom prst="rect">
            <a:avLst/>
          </a:prstGeom>
        </p:spPr>
        <p:txBody>
          <a:bodyPr lIns="91422" tIns="91422" rIns="91422" bIns="91422"/>
          <a:lstStyle>
            <a:lvl1pPr marL="609585" indent="-558786" algn="ctr">
              <a:lnSpc>
                <a:spcPct val="100000"/>
              </a:lnSpc>
              <a:spcBef>
                <a:spcPts val="800"/>
              </a:spcBef>
              <a:buClr>
                <a:srgbClr val="6E86B6"/>
              </a:buClr>
              <a:buSzPts val="4000"/>
              <a:buFont typeface="Helvetica"/>
              <a:buChar char="▫"/>
              <a:defRPr sz="4000">
                <a:solidFill>
                  <a:srgbClr val="FFFFFF"/>
                </a:solidFill>
                <a:latin typeface="Titillium Web ExtraLight"/>
                <a:ea typeface="Titillium Web ExtraLight"/>
                <a:cs typeface="Titillium Web ExtraLight"/>
                <a:sym typeface="Titillium Web ExtraLight"/>
              </a:defRPr>
            </a:lvl1pPr>
            <a:lvl2pPr marL="1219168" indent="-558784" algn="ctr">
              <a:lnSpc>
                <a:spcPct val="100000"/>
              </a:lnSpc>
              <a:spcBef>
                <a:spcPts val="800"/>
              </a:spcBef>
              <a:buClr>
                <a:srgbClr val="6E86B6"/>
              </a:buClr>
              <a:buSzPts val="4000"/>
              <a:buFont typeface="Helvetica"/>
              <a:buChar char="-"/>
              <a:defRPr sz="4000">
                <a:solidFill>
                  <a:srgbClr val="FFFFFF"/>
                </a:solidFill>
                <a:latin typeface="Titillium Web ExtraLight"/>
                <a:ea typeface="Titillium Web ExtraLight"/>
                <a:cs typeface="Titillium Web ExtraLight"/>
                <a:sym typeface="Titillium Web ExtraLight"/>
              </a:defRPr>
            </a:lvl2pPr>
            <a:lvl3pPr marL="1828754" indent="-558786" algn="ctr">
              <a:lnSpc>
                <a:spcPct val="100000"/>
              </a:lnSpc>
              <a:spcBef>
                <a:spcPts val="800"/>
              </a:spcBef>
              <a:buClr>
                <a:srgbClr val="6E86B6"/>
              </a:buClr>
              <a:buSzPts val="4000"/>
              <a:buFont typeface="Helvetica"/>
              <a:buChar char="-"/>
              <a:defRPr sz="4000">
                <a:solidFill>
                  <a:srgbClr val="FFFFFF"/>
                </a:solidFill>
                <a:latin typeface="Titillium Web ExtraLight"/>
                <a:ea typeface="Titillium Web ExtraLight"/>
                <a:cs typeface="Titillium Web ExtraLight"/>
                <a:sym typeface="Titillium Web ExtraLight"/>
              </a:defRPr>
            </a:lvl3pPr>
            <a:lvl4pPr marL="2438337" indent="-558786" algn="ctr">
              <a:lnSpc>
                <a:spcPct val="100000"/>
              </a:lnSpc>
              <a:spcBef>
                <a:spcPts val="800"/>
              </a:spcBef>
              <a:buClr>
                <a:srgbClr val="6E86B6"/>
              </a:buClr>
              <a:buSzPts val="4000"/>
              <a:buFont typeface="Helvetica"/>
              <a:buChar char="-"/>
              <a:defRPr sz="4000">
                <a:solidFill>
                  <a:srgbClr val="FFFFFF"/>
                </a:solidFill>
                <a:latin typeface="Titillium Web ExtraLight"/>
                <a:ea typeface="Titillium Web ExtraLight"/>
                <a:cs typeface="Titillium Web ExtraLight"/>
                <a:sym typeface="Titillium Web ExtraLight"/>
              </a:defRPr>
            </a:lvl4pPr>
            <a:lvl5pPr marL="3047924" indent="-558786" algn="ctr">
              <a:lnSpc>
                <a:spcPct val="100000"/>
              </a:lnSpc>
              <a:spcBef>
                <a:spcPts val="800"/>
              </a:spcBef>
              <a:buClr>
                <a:srgbClr val="6E86B6"/>
              </a:buClr>
              <a:buSzPts val="4000"/>
              <a:buFont typeface="Helvetica"/>
              <a:buChar char="-"/>
              <a:defRPr sz="4000">
                <a:solidFill>
                  <a:srgbClr val="FFFFFF"/>
                </a:solidFill>
                <a:latin typeface="Titillium Web ExtraLight"/>
                <a:ea typeface="Titillium Web ExtraLight"/>
                <a:cs typeface="Titillium Web ExtraLight"/>
                <a:sym typeface="Titillium Web ExtraLight"/>
              </a:defRPr>
            </a:lvl5pPr>
          </a:lstStyle>
          <a:p>
            <a:r>
              <a:t>Texte niveau 1</a:t>
            </a:r>
          </a:p>
          <a:p>
            <a:pPr lvl="1"/>
            <a:r>
              <a:t>Texte niveau 2</a:t>
            </a:r>
          </a:p>
          <a:p>
            <a:pPr lvl="2"/>
            <a:r>
              <a:t>Texte niveau 3</a:t>
            </a:r>
          </a:p>
          <a:p>
            <a:pPr lvl="3"/>
            <a:r>
              <a:t>Texte niveau 4</a:t>
            </a:r>
          </a:p>
          <a:p>
            <a:pPr lvl="4"/>
            <a:r>
              <a:t>Texte niveau 5</a:t>
            </a:r>
          </a:p>
        </p:txBody>
      </p:sp>
      <p:sp>
        <p:nvSpPr>
          <p:cNvPr id="806" name="Google Shape;222;p4"/>
          <p:cNvSpPr/>
          <p:nvPr/>
        </p:nvSpPr>
        <p:spPr>
          <a:xfrm>
            <a:off x="0" y="534917"/>
            <a:ext cx="12192001" cy="1724033"/>
          </a:xfrm>
          <a:custGeom>
            <a:avLst/>
            <a:gdLst/>
            <a:ahLst/>
            <a:cxnLst>
              <a:cxn ang="0">
                <a:pos x="wd2" y="hd2"/>
              </a:cxn>
              <a:cxn ang="5400000">
                <a:pos x="wd2" y="hd2"/>
              </a:cxn>
              <a:cxn ang="10800000">
                <a:pos x="wd2" y="hd2"/>
              </a:cxn>
              <a:cxn ang="16200000">
                <a:pos x="wd2" y="hd2"/>
              </a:cxn>
            </a:cxnLst>
            <a:rect l="0" t="0" r="r" b="b"/>
            <a:pathLst>
              <a:path w="21600" h="21600" extrusionOk="0">
                <a:moveTo>
                  <a:pt x="12116" y="120"/>
                </a:moveTo>
                <a:lnTo>
                  <a:pt x="12129" y="149"/>
                </a:lnTo>
                <a:lnTo>
                  <a:pt x="12142" y="179"/>
                </a:lnTo>
                <a:lnTo>
                  <a:pt x="12146" y="269"/>
                </a:lnTo>
                <a:lnTo>
                  <a:pt x="12150" y="358"/>
                </a:lnTo>
                <a:lnTo>
                  <a:pt x="12146" y="448"/>
                </a:lnTo>
                <a:lnTo>
                  <a:pt x="12142" y="537"/>
                </a:lnTo>
                <a:lnTo>
                  <a:pt x="12116" y="597"/>
                </a:lnTo>
                <a:lnTo>
                  <a:pt x="12104" y="567"/>
                </a:lnTo>
                <a:lnTo>
                  <a:pt x="12091" y="537"/>
                </a:lnTo>
                <a:lnTo>
                  <a:pt x="12087" y="448"/>
                </a:lnTo>
                <a:lnTo>
                  <a:pt x="12082" y="358"/>
                </a:lnTo>
                <a:lnTo>
                  <a:pt x="12087" y="269"/>
                </a:lnTo>
                <a:lnTo>
                  <a:pt x="12091" y="179"/>
                </a:lnTo>
                <a:lnTo>
                  <a:pt x="12104" y="149"/>
                </a:lnTo>
                <a:lnTo>
                  <a:pt x="12116" y="120"/>
                </a:lnTo>
                <a:close/>
                <a:moveTo>
                  <a:pt x="19980" y="358"/>
                </a:moveTo>
                <a:lnTo>
                  <a:pt x="19993" y="388"/>
                </a:lnTo>
                <a:lnTo>
                  <a:pt x="20005" y="418"/>
                </a:lnTo>
                <a:lnTo>
                  <a:pt x="20009" y="507"/>
                </a:lnTo>
                <a:lnTo>
                  <a:pt x="20014" y="597"/>
                </a:lnTo>
                <a:lnTo>
                  <a:pt x="20009" y="686"/>
                </a:lnTo>
                <a:lnTo>
                  <a:pt x="20005" y="776"/>
                </a:lnTo>
                <a:lnTo>
                  <a:pt x="19993" y="806"/>
                </a:lnTo>
                <a:lnTo>
                  <a:pt x="19980" y="836"/>
                </a:lnTo>
                <a:lnTo>
                  <a:pt x="19967" y="806"/>
                </a:lnTo>
                <a:lnTo>
                  <a:pt x="19955" y="776"/>
                </a:lnTo>
                <a:lnTo>
                  <a:pt x="19946" y="597"/>
                </a:lnTo>
                <a:lnTo>
                  <a:pt x="19950" y="507"/>
                </a:lnTo>
                <a:lnTo>
                  <a:pt x="19955" y="418"/>
                </a:lnTo>
                <a:lnTo>
                  <a:pt x="19967" y="388"/>
                </a:lnTo>
                <a:lnTo>
                  <a:pt x="19980" y="358"/>
                </a:lnTo>
                <a:close/>
                <a:moveTo>
                  <a:pt x="21279" y="1551"/>
                </a:moveTo>
                <a:lnTo>
                  <a:pt x="21305" y="1611"/>
                </a:lnTo>
                <a:lnTo>
                  <a:pt x="21309" y="1701"/>
                </a:lnTo>
                <a:lnTo>
                  <a:pt x="21313" y="1790"/>
                </a:lnTo>
                <a:lnTo>
                  <a:pt x="21309" y="1880"/>
                </a:lnTo>
                <a:lnTo>
                  <a:pt x="21305" y="1969"/>
                </a:lnTo>
                <a:lnTo>
                  <a:pt x="21279" y="2029"/>
                </a:lnTo>
                <a:lnTo>
                  <a:pt x="21267" y="1999"/>
                </a:lnTo>
                <a:lnTo>
                  <a:pt x="21254" y="1969"/>
                </a:lnTo>
                <a:lnTo>
                  <a:pt x="21250" y="1880"/>
                </a:lnTo>
                <a:lnTo>
                  <a:pt x="21246" y="1790"/>
                </a:lnTo>
                <a:lnTo>
                  <a:pt x="21250" y="1701"/>
                </a:lnTo>
                <a:lnTo>
                  <a:pt x="21254" y="1611"/>
                </a:lnTo>
                <a:lnTo>
                  <a:pt x="21279" y="1551"/>
                </a:lnTo>
                <a:close/>
                <a:moveTo>
                  <a:pt x="13433" y="3342"/>
                </a:moveTo>
                <a:lnTo>
                  <a:pt x="13445" y="3371"/>
                </a:lnTo>
                <a:lnTo>
                  <a:pt x="13458" y="3401"/>
                </a:lnTo>
                <a:lnTo>
                  <a:pt x="13462" y="3491"/>
                </a:lnTo>
                <a:lnTo>
                  <a:pt x="13466" y="3580"/>
                </a:lnTo>
                <a:lnTo>
                  <a:pt x="13462" y="3670"/>
                </a:lnTo>
                <a:lnTo>
                  <a:pt x="13458" y="3759"/>
                </a:lnTo>
                <a:lnTo>
                  <a:pt x="13445" y="3789"/>
                </a:lnTo>
                <a:lnTo>
                  <a:pt x="13433" y="3819"/>
                </a:lnTo>
                <a:lnTo>
                  <a:pt x="13407" y="3759"/>
                </a:lnTo>
                <a:lnTo>
                  <a:pt x="13399" y="3580"/>
                </a:lnTo>
                <a:lnTo>
                  <a:pt x="13403" y="3491"/>
                </a:lnTo>
                <a:lnTo>
                  <a:pt x="13407" y="3401"/>
                </a:lnTo>
                <a:lnTo>
                  <a:pt x="13420" y="3371"/>
                </a:lnTo>
                <a:lnTo>
                  <a:pt x="13433" y="3342"/>
                </a:lnTo>
                <a:close/>
                <a:moveTo>
                  <a:pt x="6868" y="6444"/>
                </a:moveTo>
                <a:lnTo>
                  <a:pt x="6893" y="6504"/>
                </a:lnTo>
                <a:lnTo>
                  <a:pt x="6898" y="6593"/>
                </a:lnTo>
                <a:lnTo>
                  <a:pt x="6902" y="6683"/>
                </a:lnTo>
                <a:lnTo>
                  <a:pt x="6898" y="6772"/>
                </a:lnTo>
                <a:lnTo>
                  <a:pt x="6893" y="6862"/>
                </a:lnTo>
                <a:lnTo>
                  <a:pt x="6881" y="6892"/>
                </a:lnTo>
                <a:lnTo>
                  <a:pt x="6868" y="6921"/>
                </a:lnTo>
                <a:lnTo>
                  <a:pt x="6855" y="6892"/>
                </a:lnTo>
                <a:lnTo>
                  <a:pt x="6843" y="6862"/>
                </a:lnTo>
                <a:lnTo>
                  <a:pt x="6839" y="6772"/>
                </a:lnTo>
                <a:lnTo>
                  <a:pt x="6834" y="6683"/>
                </a:lnTo>
                <a:lnTo>
                  <a:pt x="6839" y="6593"/>
                </a:lnTo>
                <a:lnTo>
                  <a:pt x="6843" y="6504"/>
                </a:lnTo>
                <a:lnTo>
                  <a:pt x="6855" y="6474"/>
                </a:lnTo>
                <a:lnTo>
                  <a:pt x="6868" y="6444"/>
                </a:lnTo>
                <a:close/>
                <a:moveTo>
                  <a:pt x="18647" y="8234"/>
                </a:moveTo>
                <a:lnTo>
                  <a:pt x="18672" y="8294"/>
                </a:lnTo>
                <a:lnTo>
                  <a:pt x="18676" y="8384"/>
                </a:lnTo>
                <a:lnTo>
                  <a:pt x="18681" y="8473"/>
                </a:lnTo>
                <a:lnTo>
                  <a:pt x="18672" y="8652"/>
                </a:lnTo>
                <a:lnTo>
                  <a:pt x="18647" y="8712"/>
                </a:lnTo>
                <a:lnTo>
                  <a:pt x="18634" y="8682"/>
                </a:lnTo>
                <a:lnTo>
                  <a:pt x="18622" y="8652"/>
                </a:lnTo>
                <a:lnTo>
                  <a:pt x="18613" y="8473"/>
                </a:lnTo>
                <a:lnTo>
                  <a:pt x="18617" y="8384"/>
                </a:lnTo>
                <a:lnTo>
                  <a:pt x="18622" y="8294"/>
                </a:lnTo>
                <a:lnTo>
                  <a:pt x="18634" y="8264"/>
                </a:lnTo>
                <a:lnTo>
                  <a:pt x="18647" y="8234"/>
                </a:lnTo>
                <a:close/>
                <a:moveTo>
                  <a:pt x="10800" y="8354"/>
                </a:moveTo>
                <a:lnTo>
                  <a:pt x="10813" y="8384"/>
                </a:lnTo>
                <a:lnTo>
                  <a:pt x="10825" y="8413"/>
                </a:lnTo>
                <a:lnTo>
                  <a:pt x="10830" y="8503"/>
                </a:lnTo>
                <a:lnTo>
                  <a:pt x="10834" y="8593"/>
                </a:lnTo>
                <a:lnTo>
                  <a:pt x="10830" y="8682"/>
                </a:lnTo>
                <a:lnTo>
                  <a:pt x="10825" y="8772"/>
                </a:lnTo>
                <a:lnTo>
                  <a:pt x="10813" y="8801"/>
                </a:lnTo>
                <a:lnTo>
                  <a:pt x="10800" y="8831"/>
                </a:lnTo>
                <a:lnTo>
                  <a:pt x="10787" y="8801"/>
                </a:lnTo>
                <a:lnTo>
                  <a:pt x="10775" y="8772"/>
                </a:lnTo>
                <a:lnTo>
                  <a:pt x="10770" y="8682"/>
                </a:lnTo>
                <a:lnTo>
                  <a:pt x="10766" y="8593"/>
                </a:lnTo>
                <a:lnTo>
                  <a:pt x="10770" y="8503"/>
                </a:lnTo>
                <a:lnTo>
                  <a:pt x="10775" y="8413"/>
                </a:lnTo>
                <a:lnTo>
                  <a:pt x="10787" y="8384"/>
                </a:lnTo>
                <a:lnTo>
                  <a:pt x="10800" y="8354"/>
                </a:lnTo>
                <a:close/>
                <a:moveTo>
                  <a:pt x="9501" y="9308"/>
                </a:moveTo>
                <a:lnTo>
                  <a:pt x="9513" y="9338"/>
                </a:lnTo>
                <a:lnTo>
                  <a:pt x="9526" y="9368"/>
                </a:lnTo>
                <a:lnTo>
                  <a:pt x="9530" y="9457"/>
                </a:lnTo>
                <a:lnTo>
                  <a:pt x="9534" y="9547"/>
                </a:lnTo>
                <a:lnTo>
                  <a:pt x="9530" y="9637"/>
                </a:lnTo>
                <a:lnTo>
                  <a:pt x="9526" y="9726"/>
                </a:lnTo>
                <a:lnTo>
                  <a:pt x="9513" y="9756"/>
                </a:lnTo>
                <a:lnTo>
                  <a:pt x="9501" y="9786"/>
                </a:lnTo>
                <a:lnTo>
                  <a:pt x="9475" y="9726"/>
                </a:lnTo>
                <a:lnTo>
                  <a:pt x="9471" y="9637"/>
                </a:lnTo>
                <a:lnTo>
                  <a:pt x="9467" y="9547"/>
                </a:lnTo>
                <a:lnTo>
                  <a:pt x="9471" y="9457"/>
                </a:lnTo>
                <a:lnTo>
                  <a:pt x="9475" y="9368"/>
                </a:lnTo>
                <a:lnTo>
                  <a:pt x="9501" y="9308"/>
                </a:lnTo>
                <a:close/>
                <a:moveTo>
                  <a:pt x="5569" y="9428"/>
                </a:moveTo>
                <a:lnTo>
                  <a:pt x="5581" y="9457"/>
                </a:lnTo>
                <a:lnTo>
                  <a:pt x="5594" y="9487"/>
                </a:lnTo>
                <a:lnTo>
                  <a:pt x="5598" y="9577"/>
                </a:lnTo>
                <a:lnTo>
                  <a:pt x="5602" y="9666"/>
                </a:lnTo>
                <a:lnTo>
                  <a:pt x="5594" y="9846"/>
                </a:lnTo>
                <a:lnTo>
                  <a:pt x="5581" y="9875"/>
                </a:lnTo>
                <a:lnTo>
                  <a:pt x="5569" y="9905"/>
                </a:lnTo>
                <a:lnTo>
                  <a:pt x="5556" y="9875"/>
                </a:lnTo>
                <a:lnTo>
                  <a:pt x="5543" y="9846"/>
                </a:lnTo>
                <a:lnTo>
                  <a:pt x="5535" y="9666"/>
                </a:lnTo>
                <a:lnTo>
                  <a:pt x="5539" y="9577"/>
                </a:lnTo>
                <a:lnTo>
                  <a:pt x="5543" y="9487"/>
                </a:lnTo>
                <a:lnTo>
                  <a:pt x="5556" y="9457"/>
                </a:lnTo>
                <a:lnTo>
                  <a:pt x="5569" y="9428"/>
                </a:lnTo>
                <a:close/>
                <a:moveTo>
                  <a:pt x="1628" y="9607"/>
                </a:moveTo>
                <a:lnTo>
                  <a:pt x="1641" y="9637"/>
                </a:lnTo>
                <a:lnTo>
                  <a:pt x="1654" y="9666"/>
                </a:lnTo>
                <a:lnTo>
                  <a:pt x="1662" y="9846"/>
                </a:lnTo>
                <a:lnTo>
                  <a:pt x="1658" y="9935"/>
                </a:lnTo>
                <a:lnTo>
                  <a:pt x="1654" y="10025"/>
                </a:lnTo>
                <a:lnTo>
                  <a:pt x="1641" y="10054"/>
                </a:lnTo>
                <a:lnTo>
                  <a:pt x="1628" y="10084"/>
                </a:lnTo>
                <a:lnTo>
                  <a:pt x="1616" y="10054"/>
                </a:lnTo>
                <a:lnTo>
                  <a:pt x="1603" y="10025"/>
                </a:lnTo>
                <a:lnTo>
                  <a:pt x="1599" y="9935"/>
                </a:lnTo>
                <a:lnTo>
                  <a:pt x="1595" y="9846"/>
                </a:lnTo>
                <a:lnTo>
                  <a:pt x="1603" y="9666"/>
                </a:lnTo>
                <a:lnTo>
                  <a:pt x="1616" y="9637"/>
                </a:lnTo>
                <a:lnTo>
                  <a:pt x="1628" y="9607"/>
                </a:lnTo>
                <a:close/>
                <a:moveTo>
                  <a:pt x="17364" y="11814"/>
                </a:moveTo>
                <a:lnTo>
                  <a:pt x="17390" y="11874"/>
                </a:lnTo>
                <a:lnTo>
                  <a:pt x="17394" y="11963"/>
                </a:lnTo>
                <a:lnTo>
                  <a:pt x="17398" y="12053"/>
                </a:lnTo>
                <a:lnTo>
                  <a:pt x="17394" y="12143"/>
                </a:lnTo>
                <a:lnTo>
                  <a:pt x="17390" y="12232"/>
                </a:lnTo>
                <a:lnTo>
                  <a:pt x="17364" y="12292"/>
                </a:lnTo>
                <a:lnTo>
                  <a:pt x="17352" y="12262"/>
                </a:lnTo>
                <a:lnTo>
                  <a:pt x="17339" y="12232"/>
                </a:lnTo>
                <a:lnTo>
                  <a:pt x="17335" y="12143"/>
                </a:lnTo>
                <a:lnTo>
                  <a:pt x="17331" y="12053"/>
                </a:lnTo>
                <a:lnTo>
                  <a:pt x="17335" y="11963"/>
                </a:lnTo>
                <a:lnTo>
                  <a:pt x="17339" y="11874"/>
                </a:lnTo>
                <a:lnTo>
                  <a:pt x="17352" y="11844"/>
                </a:lnTo>
                <a:lnTo>
                  <a:pt x="17364" y="11814"/>
                </a:lnTo>
                <a:close/>
                <a:moveTo>
                  <a:pt x="14732" y="13605"/>
                </a:moveTo>
                <a:lnTo>
                  <a:pt x="14745" y="13635"/>
                </a:lnTo>
                <a:lnTo>
                  <a:pt x="14757" y="13664"/>
                </a:lnTo>
                <a:lnTo>
                  <a:pt x="14766" y="13843"/>
                </a:lnTo>
                <a:lnTo>
                  <a:pt x="14761" y="13933"/>
                </a:lnTo>
                <a:lnTo>
                  <a:pt x="14757" y="14022"/>
                </a:lnTo>
                <a:lnTo>
                  <a:pt x="14745" y="14052"/>
                </a:lnTo>
                <a:lnTo>
                  <a:pt x="14732" y="14082"/>
                </a:lnTo>
                <a:lnTo>
                  <a:pt x="14707" y="14022"/>
                </a:lnTo>
                <a:lnTo>
                  <a:pt x="14702" y="13933"/>
                </a:lnTo>
                <a:lnTo>
                  <a:pt x="14698" y="13843"/>
                </a:lnTo>
                <a:lnTo>
                  <a:pt x="14707" y="13664"/>
                </a:lnTo>
                <a:lnTo>
                  <a:pt x="14732" y="13605"/>
                </a:lnTo>
                <a:close/>
                <a:moveTo>
                  <a:pt x="338" y="14320"/>
                </a:moveTo>
                <a:lnTo>
                  <a:pt x="350" y="14350"/>
                </a:lnTo>
                <a:lnTo>
                  <a:pt x="363" y="14380"/>
                </a:lnTo>
                <a:lnTo>
                  <a:pt x="367" y="14469"/>
                </a:lnTo>
                <a:lnTo>
                  <a:pt x="371" y="14559"/>
                </a:lnTo>
                <a:lnTo>
                  <a:pt x="367" y="14649"/>
                </a:lnTo>
                <a:lnTo>
                  <a:pt x="363" y="14738"/>
                </a:lnTo>
                <a:lnTo>
                  <a:pt x="350" y="14768"/>
                </a:lnTo>
                <a:lnTo>
                  <a:pt x="338" y="14798"/>
                </a:lnTo>
                <a:lnTo>
                  <a:pt x="312" y="14738"/>
                </a:lnTo>
                <a:lnTo>
                  <a:pt x="308" y="14649"/>
                </a:lnTo>
                <a:lnTo>
                  <a:pt x="304" y="14559"/>
                </a:lnTo>
                <a:lnTo>
                  <a:pt x="308" y="14469"/>
                </a:lnTo>
                <a:lnTo>
                  <a:pt x="312" y="14380"/>
                </a:lnTo>
                <a:lnTo>
                  <a:pt x="338" y="14320"/>
                </a:lnTo>
                <a:close/>
                <a:moveTo>
                  <a:pt x="8184" y="15991"/>
                </a:moveTo>
                <a:lnTo>
                  <a:pt x="8210" y="16051"/>
                </a:lnTo>
                <a:lnTo>
                  <a:pt x="8214" y="16141"/>
                </a:lnTo>
                <a:lnTo>
                  <a:pt x="8218" y="16230"/>
                </a:lnTo>
                <a:lnTo>
                  <a:pt x="8214" y="16320"/>
                </a:lnTo>
                <a:lnTo>
                  <a:pt x="8210" y="16409"/>
                </a:lnTo>
                <a:lnTo>
                  <a:pt x="8184" y="16469"/>
                </a:lnTo>
                <a:lnTo>
                  <a:pt x="8159" y="16409"/>
                </a:lnTo>
                <a:lnTo>
                  <a:pt x="8155" y="16320"/>
                </a:lnTo>
                <a:lnTo>
                  <a:pt x="8151" y="16230"/>
                </a:lnTo>
                <a:lnTo>
                  <a:pt x="8155" y="16141"/>
                </a:lnTo>
                <a:lnTo>
                  <a:pt x="8159" y="16051"/>
                </a:lnTo>
                <a:lnTo>
                  <a:pt x="8172" y="16021"/>
                </a:lnTo>
                <a:lnTo>
                  <a:pt x="8184" y="15991"/>
                </a:lnTo>
                <a:close/>
                <a:moveTo>
                  <a:pt x="16031" y="17185"/>
                </a:moveTo>
                <a:lnTo>
                  <a:pt x="16044" y="17214"/>
                </a:lnTo>
                <a:lnTo>
                  <a:pt x="16057" y="17244"/>
                </a:lnTo>
                <a:lnTo>
                  <a:pt x="16061" y="17334"/>
                </a:lnTo>
                <a:lnTo>
                  <a:pt x="16065" y="17423"/>
                </a:lnTo>
                <a:lnTo>
                  <a:pt x="16057" y="17602"/>
                </a:lnTo>
                <a:lnTo>
                  <a:pt x="16031" y="17662"/>
                </a:lnTo>
                <a:lnTo>
                  <a:pt x="16019" y="17632"/>
                </a:lnTo>
                <a:lnTo>
                  <a:pt x="16006" y="17602"/>
                </a:lnTo>
                <a:lnTo>
                  <a:pt x="16002" y="17513"/>
                </a:lnTo>
                <a:lnTo>
                  <a:pt x="15998" y="17423"/>
                </a:lnTo>
                <a:lnTo>
                  <a:pt x="16002" y="17334"/>
                </a:lnTo>
                <a:lnTo>
                  <a:pt x="16006" y="17244"/>
                </a:lnTo>
                <a:lnTo>
                  <a:pt x="16019" y="17214"/>
                </a:lnTo>
                <a:lnTo>
                  <a:pt x="16031" y="17185"/>
                </a:lnTo>
                <a:close/>
                <a:moveTo>
                  <a:pt x="4252" y="19452"/>
                </a:moveTo>
                <a:lnTo>
                  <a:pt x="4265" y="19482"/>
                </a:lnTo>
                <a:lnTo>
                  <a:pt x="4278" y="19511"/>
                </a:lnTo>
                <a:lnTo>
                  <a:pt x="4286" y="19691"/>
                </a:lnTo>
                <a:lnTo>
                  <a:pt x="4282" y="19780"/>
                </a:lnTo>
                <a:lnTo>
                  <a:pt x="4278" y="19870"/>
                </a:lnTo>
                <a:lnTo>
                  <a:pt x="4265" y="19900"/>
                </a:lnTo>
                <a:lnTo>
                  <a:pt x="4252" y="19929"/>
                </a:lnTo>
                <a:lnTo>
                  <a:pt x="4240" y="19900"/>
                </a:lnTo>
                <a:lnTo>
                  <a:pt x="4227" y="19870"/>
                </a:lnTo>
                <a:lnTo>
                  <a:pt x="4223" y="19780"/>
                </a:lnTo>
                <a:lnTo>
                  <a:pt x="4219" y="19691"/>
                </a:lnTo>
                <a:lnTo>
                  <a:pt x="4227" y="19511"/>
                </a:lnTo>
                <a:lnTo>
                  <a:pt x="4240" y="19482"/>
                </a:lnTo>
                <a:lnTo>
                  <a:pt x="4252" y="19452"/>
                </a:lnTo>
                <a:close/>
                <a:moveTo>
                  <a:pt x="2953" y="21003"/>
                </a:moveTo>
                <a:lnTo>
                  <a:pt x="2966" y="21033"/>
                </a:lnTo>
                <a:lnTo>
                  <a:pt x="2978" y="21063"/>
                </a:lnTo>
                <a:lnTo>
                  <a:pt x="2987" y="21242"/>
                </a:lnTo>
                <a:lnTo>
                  <a:pt x="2983" y="21332"/>
                </a:lnTo>
                <a:lnTo>
                  <a:pt x="2978" y="21421"/>
                </a:lnTo>
                <a:lnTo>
                  <a:pt x="2966" y="21451"/>
                </a:lnTo>
                <a:lnTo>
                  <a:pt x="2953" y="21481"/>
                </a:lnTo>
                <a:lnTo>
                  <a:pt x="2928" y="21421"/>
                </a:lnTo>
                <a:lnTo>
                  <a:pt x="2924" y="21332"/>
                </a:lnTo>
                <a:lnTo>
                  <a:pt x="2919" y="21242"/>
                </a:lnTo>
                <a:lnTo>
                  <a:pt x="2928" y="21063"/>
                </a:lnTo>
                <a:lnTo>
                  <a:pt x="2953" y="21003"/>
                </a:lnTo>
                <a:close/>
                <a:moveTo>
                  <a:pt x="12116" y="0"/>
                </a:moveTo>
                <a:lnTo>
                  <a:pt x="12095" y="30"/>
                </a:lnTo>
                <a:lnTo>
                  <a:pt x="12070" y="209"/>
                </a:lnTo>
                <a:lnTo>
                  <a:pt x="12066" y="358"/>
                </a:lnTo>
                <a:lnTo>
                  <a:pt x="12070" y="477"/>
                </a:lnTo>
                <a:lnTo>
                  <a:pt x="10830" y="8324"/>
                </a:lnTo>
                <a:lnTo>
                  <a:pt x="10817" y="8264"/>
                </a:lnTo>
                <a:lnTo>
                  <a:pt x="10800" y="8234"/>
                </a:lnTo>
                <a:lnTo>
                  <a:pt x="10783" y="8264"/>
                </a:lnTo>
                <a:lnTo>
                  <a:pt x="10766" y="8324"/>
                </a:lnTo>
                <a:lnTo>
                  <a:pt x="10758" y="8413"/>
                </a:lnTo>
                <a:lnTo>
                  <a:pt x="10749" y="8503"/>
                </a:lnTo>
                <a:lnTo>
                  <a:pt x="9547" y="9398"/>
                </a:lnTo>
                <a:lnTo>
                  <a:pt x="9539" y="9308"/>
                </a:lnTo>
                <a:lnTo>
                  <a:pt x="9526" y="9249"/>
                </a:lnTo>
                <a:lnTo>
                  <a:pt x="9513" y="9189"/>
                </a:lnTo>
                <a:lnTo>
                  <a:pt x="9501" y="9189"/>
                </a:lnTo>
                <a:lnTo>
                  <a:pt x="9480" y="9219"/>
                </a:lnTo>
                <a:lnTo>
                  <a:pt x="9454" y="9398"/>
                </a:lnTo>
                <a:lnTo>
                  <a:pt x="9450" y="9547"/>
                </a:lnTo>
                <a:lnTo>
                  <a:pt x="9450" y="9637"/>
                </a:lnTo>
                <a:lnTo>
                  <a:pt x="8222" y="15991"/>
                </a:lnTo>
                <a:lnTo>
                  <a:pt x="8206" y="15902"/>
                </a:lnTo>
                <a:lnTo>
                  <a:pt x="8184" y="15872"/>
                </a:lnTo>
                <a:lnTo>
                  <a:pt x="8163" y="15902"/>
                </a:lnTo>
                <a:lnTo>
                  <a:pt x="8146" y="15991"/>
                </a:lnTo>
                <a:lnTo>
                  <a:pt x="6914" y="6832"/>
                </a:lnTo>
                <a:lnTo>
                  <a:pt x="6919" y="6683"/>
                </a:lnTo>
                <a:lnTo>
                  <a:pt x="6914" y="6534"/>
                </a:lnTo>
                <a:lnTo>
                  <a:pt x="6902" y="6444"/>
                </a:lnTo>
                <a:lnTo>
                  <a:pt x="6889" y="6355"/>
                </a:lnTo>
                <a:lnTo>
                  <a:pt x="6868" y="6325"/>
                </a:lnTo>
                <a:lnTo>
                  <a:pt x="6847" y="6355"/>
                </a:lnTo>
                <a:lnTo>
                  <a:pt x="6834" y="6444"/>
                </a:lnTo>
                <a:lnTo>
                  <a:pt x="6822" y="6534"/>
                </a:lnTo>
                <a:lnTo>
                  <a:pt x="6818" y="6683"/>
                </a:lnTo>
                <a:lnTo>
                  <a:pt x="5607" y="9428"/>
                </a:lnTo>
                <a:lnTo>
                  <a:pt x="5590" y="9338"/>
                </a:lnTo>
                <a:lnTo>
                  <a:pt x="5581" y="9308"/>
                </a:lnTo>
                <a:lnTo>
                  <a:pt x="5569" y="9308"/>
                </a:lnTo>
                <a:lnTo>
                  <a:pt x="5548" y="9338"/>
                </a:lnTo>
                <a:lnTo>
                  <a:pt x="5535" y="9428"/>
                </a:lnTo>
                <a:lnTo>
                  <a:pt x="5522" y="9517"/>
                </a:lnTo>
                <a:lnTo>
                  <a:pt x="5518" y="9666"/>
                </a:lnTo>
                <a:lnTo>
                  <a:pt x="5522" y="9816"/>
                </a:lnTo>
                <a:lnTo>
                  <a:pt x="4290" y="19452"/>
                </a:lnTo>
                <a:lnTo>
                  <a:pt x="4274" y="19362"/>
                </a:lnTo>
                <a:lnTo>
                  <a:pt x="4252" y="19332"/>
                </a:lnTo>
                <a:lnTo>
                  <a:pt x="4231" y="19362"/>
                </a:lnTo>
                <a:lnTo>
                  <a:pt x="4219" y="19452"/>
                </a:lnTo>
                <a:lnTo>
                  <a:pt x="4206" y="19541"/>
                </a:lnTo>
                <a:lnTo>
                  <a:pt x="4202" y="19691"/>
                </a:lnTo>
                <a:lnTo>
                  <a:pt x="4202" y="19750"/>
                </a:lnTo>
                <a:lnTo>
                  <a:pt x="3004" y="21183"/>
                </a:lnTo>
                <a:lnTo>
                  <a:pt x="3004" y="21242"/>
                </a:lnTo>
                <a:lnTo>
                  <a:pt x="3000" y="21093"/>
                </a:lnTo>
                <a:lnTo>
                  <a:pt x="2974" y="20914"/>
                </a:lnTo>
                <a:lnTo>
                  <a:pt x="2953" y="20884"/>
                </a:lnTo>
                <a:lnTo>
                  <a:pt x="2936" y="20914"/>
                </a:lnTo>
                <a:lnTo>
                  <a:pt x="2919" y="20973"/>
                </a:lnTo>
                <a:lnTo>
                  <a:pt x="1666" y="10084"/>
                </a:lnTo>
                <a:lnTo>
                  <a:pt x="1675" y="9965"/>
                </a:lnTo>
                <a:lnTo>
                  <a:pt x="1679" y="9846"/>
                </a:lnTo>
                <a:lnTo>
                  <a:pt x="1675" y="9696"/>
                </a:lnTo>
                <a:lnTo>
                  <a:pt x="1650" y="9517"/>
                </a:lnTo>
                <a:lnTo>
                  <a:pt x="1628" y="9487"/>
                </a:lnTo>
                <a:lnTo>
                  <a:pt x="1607" y="9517"/>
                </a:lnTo>
                <a:lnTo>
                  <a:pt x="1595" y="9607"/>
                </a:lnTo>
                <a:lnTo>
                  <a:pt x="1582" y="9696"/>
                </a:lnTo>
                <a:lnTo>
                  <a:pt x="1578" y="9846"/>
                </a:lnTo>
                <a:lnTo>
                  <a:pt x="1582" y="9965"/>
                </a:lnTo>
                <a:lnTo>
                  <a:pt x="375" y="14320"/>
                </a:lnTo>
                <a:lnTo>
                  <a:pt x="359" y="14231"/>
                </a:lnTo>
                <a:lnTo>
                  <a:pt x="338" y="14201"/>
                </a:lnTo>
                <a:lnTo>
                  <a:pt x="321" y="14231"/>
                </a:lnTo>
                <a:lnTo>
                  <a:pt x="304" y="14291"/>
                </a:lnTo>
                <a:lnTo>
                  <a:pt x="0" y="13336"/>
                </a:lnTo>
                <a:lnTo>
                  <a:pt x="0" y="13455"/>
                </a:lnTo>
                <a:lnTo>
                  <a:pt x="291" y="14380"/>
                </a:lnTo>
                <a:lnTo>
                  <a:pt x="287" y="14469"/>
                </a:lnTo>
                <a:lnTo>
                  <a:pt x="287" y="14559"/>
                </a:lnTo>
                <a:lnTo>
                  <a:pt x="291" y="14708"/>
                </a:lnTo>
                <a:lnTo>
                  <a:pt x="316" y="14888"/>
                </a:lnTo>
                <a:lnTo>
                  <a:pt x="338" y="14917"/>
                </a:lnTo>
                <a:lnTo>
                  <a:pt x="359" y="14888"/>
                </a:lnTo>
                <a:lnTo>
                  <a:pt x="371" y="14798"/>
                </a:lnTo>
                <a:lnTo>
                  <a:pt x="384" y="14708"/>
                </a:lnTo>
                <a:lnTo>
                  <a:pt x="388" y="14559"/>
                </a:lnTo>
                <a:lnTo>
                  <a:pt x="384" y="14440"/>
                </a:lnTo>
                <a:lnTo>
                  <a:pt x="1586" y="10054"/>
                </a:lnTo>
                <a:lnTo>
                  <a:pt x="1595" y="10114"/>
                </a:lnTo>
                <a:lnTo>
                  <a:pt x="1607" y="10174"/>
                </a:lnTo>
                <a:lnTo>
                  <a:pt x="1616" y="10204"/>
                </a:lnTo>
                <a:lnTo>
                  <a:pt x="1641" y="10204"/>
                </a:lnTo>
                <a:lnTo>
                  <a:pt x="1654" y="10144"/>
                </a:lnTo>
                <a:lnTo>
                  <a:pt x="2907" y="21093"/>
                </a:lnTo>
                <a:lnTo>
                  <a:pt x="2903" y="21153"/>
                </a:lnTo>
                <a:lnTo>
                  <a:pt x="2903" y="21242"/>
                </a:lnTo>
                <a:lnTo>
                  <a:pt x="2907" y="21391"/>
                </a:lnTo>
                <a:lnTo>
                  <a:pt x="2932" y="21570"/>
                </a:lnTo>
                <a:lnTo>
                  <a:pt x="2953" y="21600"/>
                </a:lnTo>
                <a:lnTo>
                  <a:pt x="2970" y="21570"/>
                </a:lnTo>
                <a:lnTo>
                  <a:pt x="2987" y="21511"/>
                </a:lnTo>
                <a:lnTo>
                  <a:pt x="2995" y="21421"/>
                </a:lnTo>
                <a:lnTo>
                  <a:pt x="3004" y="21302"/>
                </a:lnTo>
                <a:lnTo>
                  <a:pt x="4210" y="19870"/>
                </a:lnTo>
                <a:lnTo>
                  <a:pt x="4227" y="19989"/>
                </a:lnTo>
                <a:lnTo>
                  <a:pt x="4240" y="20049"/>
                </a:lnTo>
                <a:lnTo>
                  <a:pt x="4252" y="20049"/>
                </a:lnTo>
                <a:lnTo>
                  <a:pt x="4274" y="20019"/>
                </a:lnTo>
                <a:lnTo>
                  <a:pt x="4286" y="19929"/>
                </a:lnTo>
                <a:lnTo>
                  <a:pt x="4299" y="19840"/>
                </a:lnTo>
                <a:lnTo>
                  <a:pt x="4303" y="19691"/>
                </a:lnTo>
                <a:lnTo>
                  <a:pt x="4299" y="19541"/>
                </a:lnTo>
                <a:lnTo>
                  <a:pt x="5531" y="9905"/>
                </a:lnTo>
                <a:lnTo>
                  <a:pt x="5548" y="9995"/>
                </a:lnTo>
                <a:lnTo>
                  <a:pt x="5569" y="10025"/>
                </a:lnTo>
                <a:lnTo>
                  <a:pt x="5590" y="9995"/>
                </a:lnTo>
                <a:lnTo>
                  <a:pt x="5602" y="9905"/>
                </a:lnTo>
                <a:lnTo>
                  <a:pt x="5615" y="9816"/>
                </a:lnTo>
                <a:lnTo>
                  <a:pt x="5619" y="9666"/>
                </a:lnTo>
                <a:lnTo>
                  <a:pt x="5615" y="9547"/>
                </a:lnTo>
                <a:lnTo>
                  <a:pt x="6822" y="6802"/>
                </a:lnTo>
                <a:lnTo>
                  <a:pt x="6830" y="6892"/>
                </a:lnTo>
                <a:lnTo>
                  <a:pt x="6839" y="6981"/>
                </a:lnTo>
                <a:lnTo>
                  <a:pt x="6851" y="7011"/>
                </a:lnTo>
                <a:lnTo>
                  <a:pt x="6868" y="7041"/>
                </a:lnTo>
                <a:lnTo>
                  <a:pt x="6889" y="7011"/>
                </a:lnTo>
                <a:lnTo>
                  <a:pt x="6906" y="6921"/>
                </a:lnTo>
                <a:lnTo>
                  <a:pt x="8138" y="16081"/>
                </a:lnTo>
                <a:lnTo>
                  <a:pt x="8134" y="16230"/>
                </a:lnTo>
                <a:lnTo>
                  <a:pt x="8138" y="16379"/>
                </a:lnTo>
                <a:lnTo>
                  <a:pt x="8151" y="16469"/>
                </a:lnTo>
                <a:lnTo>
                  <a:pt x="8163" y="16558"/>
                </a:lnTo>
                <a:lnTo>
                  <a:pt x="8184" y="16588"/>
                </a:lnTo>
                <a:lnTo>
                  <a:pt x="8206" y="16558"/>
                </a:lnTo>
                <a:lnTo>
                  <a:pt x="8218" y="16469"/>
                </a:lnTo>
                <a:lnTo>
                  <a:pt x="8231" y="16379"/>
                </a:lnTo>
                <a:lnTo>
                  <a:pt x="8235" y="16230"/>
                </a:lnTo>
                <a:lnTo>
                  <a:pt x="8231" y="16081"/>
                </a:lnTo>
                <a:lnTo>
                  <a:pt x="9458" y="9726"/>
                </a:lnTo>
                <a:lnTo>
                  <a:pt x="9467" y="9816"/>
                </a:lnTo>
                <a:lnTo>
                  <a:pt x="9475" y="9846"/>
                </a:lnTo>
                <a:lnTo>
                  <a:pt x="9488" y="9905"/>
                </a:lnTo>
                <a:lnTo>
                  <a:pt x="9501" y="9905"/>
                </a:lnTo>
                <a:lnTo>
                  <a:pt x="9522" y="9875"/>
                </a:lnTo>
                <a:lnTo>
                  <a:pt x="9547" y="9696"/>
                </a:lnTo>
                <a:lnTo>
                  <a:pt x="9551" y="9547"/>
                </a:lnTo>
                <a:lnTo>
                  <a:pt x="9551" y="9517"/>
                </a:lnTo>
                <a:lnTo>
                  <a:pt x="10749" y="8622"/>
                </a:lnTo>
                <a:lnTo>
                  <a:pt x="10754" y="8772"/>
                </a:lnTo>
                <a:lnTo>
                  <a:pt x="10766" y="8861"/>
                </a:lnTo>
                <a:lnTo>
                  <a:pt x="10783" y="8921"/>
                </a:lnTo>
                <a:lnTo>
                  <a:pt x="10800" y="8950"/>
                </a:lnTo>
                <a:lnTo>
                  <a:pt x="10821" y="8921"/>
                </a:lnTo>
                <a:lnTo>
                  <a:pt x="10834" y="8831"/>
                </a:lnTo>
                <a:lnTo>
                  <a:pt x="10846" y="8742"/>
                </a:lnTo>
                <a:lnTo>
                  <a:pt x="10851" y="8593"/>
                </a:lnTo>
                <a:lnTo>
                  <a:pt x="10846" y="8503"/>
                </a:lnTo>
                <a:lnTo>
                  <a:pt x="10842" y="8384"/>
                </a:lnTo>
                <a:lnTo>
                  <a:pt x="12078" y="567"/>
                </a:lnTo>
                <a:lnTo>
                  <a:pt x="12095" y="686"/>
                </a:lnTo>
                <a:lnTo>
                  <a:pt x="12104" y="716"/>
                </a:lnTo>
                <a:lnTo>
                  <a:pt x="12116" y="716"/>
                </a:lnTo>
                <a:lnTo>
                  <a:pt x="12133" y="686"/>
                </a:lnTo>
                <a:lnTo>
                  <a:pt x="12146" y="656"/>
                </a:lnTo>
                <a:lnTo>
                  <a:pt x="12154" y="597"/>
                </a:lnTo>
                <a:lnTo>
                  <a:pt x="12163" y="507"/>
                </a:lnTo>
                <a:lnTo>
                  <a:pt x="13382" y="3491"/>
                </a:lnTo>
                <a:lnTo>
                  <a:pt x="13382" y="3580"/>
                </a:lnTo>
                <a:lnTo>
                  <a:pt x="13386" y="3730"/>
                </a:lnTo>
                <a:lnTo>
                  <a:pt x="13411" y="3909"/>
                </a:lnTo>
                <a:lnTo>
                  <a:pt x="13433" y="3938"/>
                </a:lnTo>
                <a:lnTo>
                  <a:pt x="13445" y="3938"/>
                </a:lnTo>
                <a:lnTo>
                  <a:pt x="13458" y="3879"/>
                </a:lnTo>
                <a:lnTo>
                  <a:pt x="14694" y="13605"/>
                </a:lnTo>
                <a:lnTo>
                  <a:pt x="14686" y="13724"/>
                </a:lnTo>
                <a:lnTo>
                  <a:pt x="14681" y="13843"/>
                </a:lnTo>
                <a:lnTo>
                  <a:pt x="14686" y="13992"/>
                </a:lnTo>
                <a:lnTo>
                  <a:pt x="14698" y="14082"/>
                </a:lnTo>
                <a:lnTo>
                  <a:pt x="14711" y="14171"/>
                </a:lnTo>
                <a:lnTo>
                  <a:pt x="14732" y="14201"/>
                </a:lnTo>
                <a:lnTo>
                  <a:pt x="14745" y="14201"/>
                </a:lnTo>
                <a:lnTo>
                  <a:pt x="14753" y="14171"/>
                </a:lnTo>
                <a:lnTo>
                  <a:pt x="14766" y="14112"/>
                </a:lnTo>
                <a:lnTo>
                  <a:pt x="14774" y="14052"/>
                </a:lnTo>
                <a:lnTo>
                  <a:pt x="15981" y="17394"/>
                </a:lnTo>
                <a:lnTo>
                  <a:pt x="15981" y="17423"/>
                </a:lnTo>
                <a:lnTo>
                  <a:pt x="15985" y="17573"/>
                </a:lnTo>
                <a:lnTo>
                  <a:pt x="15998" y="17662"/>
                </a:lnTo>
                <a:lnTo>
                  <a:pt x="16010" y="17752"/>
                </a:lnTo>
                <a:lnTo>
                  <a:pt x="16031" y="17781"/>
                </a:lnTo>
                <a:lnTo>
                  <a:pt x="16052" y="17752"/>
                </a:lnTo>
                <a:lnTo>
                  <a:pt x="16078" y="17573"/>
                </a:lnTo>
                <a:lnTo>
                  <a:pt x="16082" y="17423"/>
                </a:lnTo>
                <a:lnTo>
                  <a:pt x="16082" y="17394"/>
                </a:lnTo>
                <a:lnTo>
                  <a:pt x="17326" y="12292"/>
                </a:lnTo>
                <a:lnTo>
                  <a:pt x="17343" y="12381"/>
                </a:lnTo>
                <a:lnTo>
                  <a:pt x="17364" y="12411"/>
                </a:lnTo>
                <a:lnTo>
                  <a:pt x="17385" y="12381"/>
                </a:lnTo>
                <a:lnTo>
                  <a:pt x="17411" y="12202"/>
                </a:lnTo>
                <a:lnTo>
                  <a:pt x="17415" y="12053"/>
                </a:lnTo>
                <a:lnTo>
                  <a:pt x="17415" y="12023"/>
                </a:lnTo>
                <a:lnTo>
                  <a:pt x="18609" y="8712"/>
                </a:lnTo>
                <a:lnTo>
                  <a:pt x="18626" y="8801"/>
                </a:lnTo>
                <a:lnTo>
                  <a:pt x="18647" y="8831"/>
                </a:lnTo>
                <a:lnTo>
                  <a:pt x="18668" y="8801"/>
                </a:lnTo>
                <a:lnTo>
                  <a:pt x="18681" y="8712"/>
                </a:lnTo>
                <a:lnTo>
                  <a:pt x="18693" y="8622"/>
                </a:lnTo>
                <a:lnTo>
                  <a:pt x="18697" y="8473"/>
                </a:lnTo>
                <a:lnTo>
                  <a:pt x="18693" y="8384"/>
                </a:lnTo>
                <a:lnTo>
                  <a:pt x="19938" y="806"/>
                </a:lnTo>
                <a:lnTo>
                  <a:pt x="19946" y="865"/>
                </a:lnTo>
                <a:lnTo>
                  <a:pt x="19959" y="925"/>
                </a:lnTo>
                <a:lnTo>
                  <a:pt x="19967" y="955"/>
                </a:lnTo>
                <a:lnTo>
                  <a:pt x="19980" y="955"/>
                </a:lnTo>
                <a:lnTo>
                  <a:pt x="19997" y="925"/>
                </a:lnTo>
                <a:lnTo>
                  <a:pt x="20014" y="865"/>
                </a:lnTo>
                <a:lnTo>
                  <a:pt x="20022" y="776"/>
                </a:lnTo>
                <a:lnTo>
                  <a:pt x="20031" y="656"/>
                </a:lnTo>
                <a:lnTo>
                  <a:pt x="21229" y="1730"/>
                </a:lnTo>
                <a:lnTo>
                  <a:pt x="21229" y="1790"/>
                </a:lnTo>
                <a:lnTo>
                  <a:pt x="21233" y="1939"/>
                </a:lnTo>
                <a:lnTo>
                  <a:pt x="21246" y="2029"/>
                </a:lnTo>
                <a:lnTo>
                  <a:pt x="21258" y="2118"/>
                </a:lnTo>
                <a:lnTo>
                  <a:pt x="21279" y="2148"/>
                </a:lnTo>
                <a:lnTo>
                  <a:pt x="21300" y="2118"/>
                </a:lnTo>
                <a:lnTo>
                  <a:pt x="21326" y="1939"/>
                </a:lnTo>
                <a:lnTo>
                  <a:pt x="21330" y="1790"/>
                </a:lnTo>
                <a:lnTo>
                  <a:pt x="21600" y="1790"/>
                </a:lnTo>
                <a:lnTo>
                  <a:pt x="21600" y="1671"/>
                </a:lnTo>
                <a:lnTo>
                  <a:pt x="21326" y="1671"/>
                </a:lnTo>
                <a:lnTo>
                  <a:pt x="21322" y="1581"/>
                </a:lnTo>
                <a:lnTo>
                  <a:pt x="21309" y="1492"/>
                </a:lnTo>
                <a:lnTo>
                  <a:pt x="21296" y="1462"/>
                </a:lnTo>
                <a:lnTo>
                  <a:pt x="21279" y="1432"/>
                </a:lnTo>
                <a:lnTo>
                  <a:pt x="21267" y="1432"/>
                </a:lnTo>
                <a:lnTo>
                  <a:pt x="21254" y="1492"/>
                </a:lnTo>
                <a:lnTo>
                  <a:pt x="21241" y="1551"/>
                </a:lnTo>
                <a:lnTo>
                  <a:pt x="21233" y="1611"/>
                </a:lnTo>
                <a:lnTo>
                  <a:pt x="20031" y="537"/>
                </a:lnTo>
                <a:lnTo>
                  <a:pt x="20022" y="418"/>
                </a:lnTo>
                <a:lnTo>
                  <a:pt x="20014" y="328"/>
                </a:lnTo>
                <a:lnTo>
                  <a:pt x="19997" y="269"/>
                </a:lnTo>
                <a:lnTo>
                  <a:pt x="19980" y="239"/>
                </a:lnTo>
                <a:lnTo>
                  <a:pt x="19959" y="269"/>
                </a:lnTo>
                <a:lnTo>
                  <a:pt x="19946" y="358"/>
                </a:lnTo>
                <a:lnTo>
                  <a:pt x="19934" y="448"/>
                </a:lnTo>
                <a:lnTo>
                  <a:pt x="19929" y="597"/>
                </a:lnTo>
                <a:lnTo>
                  <a:pt x="19934" y="686"/>
                </a:lnTo>
                <a:lnTo>
                  <a:pt x="18689" y="8264"/>
                </a:lnTo>
                <a:lnTo>
                  <a:pt x="18681" y="8204"/>
                </a:lnTo>
                <a:lnTo>
                  <a:pt x="18668" y="8145"/>
                </a:lnTo>
                <a:lnTo>
                  <a:pt x="18660" y="8115"/>
                </a:lnTo>
                <a:lnTo>
                  <a:pt x="18647" y="8115"/>
                </a:lnTo>
                <a:lnTo>
                  <a:pt x="18626" y="8145"/>
                </a:lnTo>
                <a:lnTo>
                  <a:pt x="18613" y="8234"/>
                </a:lnTo>
                <a:lnTo>
                  <a:pt x="18600" y="8324"/>
                </a:lnTo>
                <a:lnTo>
                  <a:pt x="18596" y="8473"/>
                </a:lnTo>
                <a:lnTo>
                  <a:pt x="18600" y="8622"/>
                </a:lnTo>
                <a:lnTo>
                  <a:pt x="17411" y="11904"/>
                </a:lnTo>
                <a:lnTo>
                  <a:pt x="17402" y="11814"/>
                </a:lnTo>
                <a:lnTo>
                  <a:pt x="17390" y="11755"/>
                </a:lnTo>
                <a:lnTo>
                  <a:pt x="17364" y="11695"/>
                </a:lnTo>
                <a:lnTo>
                  <a:pt x="17343" y="11725"/>
                </a:lnTo>
                <a:lnTo>
                  <a:pt x="17318" y="11904"/>
                </a:lnTo>
                <a:lnTo>
                  <a:pt x="17314" y="12053"/>
                </a:lnTo>
                <a:lnTo>
                  <a:pt x="17318" y="12202"/>
                </a:lnTo>
                <a:lnTo>
                  <a:pt x="16078" y="17274"/>
                </a:lnTo>
                <a:lnTo>
                  <a:pt x="16069" y="17185"/>
                </a:lnTo>
                <a:lnTo>
                  <a:pt x="16057" y="17125"/>
                </a:lnTo>
                <a:lnTo>
                  <a:pt x="16044" y="17065"/>
                </a:lnTo>
                <a:lnTo>
                  <a:pt x="16031" y="17065"/>
                </a:lnTo>
                <a:lnTo>
                  <a:pt x="16019" y="17095"/>
                </a:lnTo>
                <a:lnTo>
                  <a:pt x="16006" y="17125"/>
                </a:lnTo>
                <a:lnTo>
                  <a:pt x="15993" y="17185"/>
                </a:lnTo>
                <a:lnTo>
                  <a:pt x="15985" y="17274"/>
                </a:lnTo>
                <a:lnTo>
                  <a:pt x="14778" y="13963"/>
                </a:lnTo>
                <a:lnTo>
                  <a:pt x="14782" y="13843"/>
                </a:lnTo>
                <a:lnTo>
                  <a:pt x="14778" y="13694"/>
                </a:lnTo>
                <a:lnTo>
                  <a:pt x="14753" y="13515"/>
                </a:lnTo>
                <a:lnTo>
                  <a:pt x="14732" y="13485"/>
                </a:lnTo>
                <a:lnTo>
                  <a:pt x="14719" y="13485"/>
                </a:lnTo>
                <a:lnTo>
                  <a:pt x="14707" y="13545"/>
                </a:lnTo>
                <a:lnTo>
                  <a:pt x="13470" y="3819"/>
                </a:lnTo>
                <a:lnTo>
                  <a:pt x="13479" y="3700"/>
                </a:lnTo>
                <a:lnTo>
                  <a:pt x="13483" y="3580"/>
                </a:lnTo>
                <a:lnTo>
                  <a:pt x="13479" y="3431"/>
                </a:lnTo>
                <a:lnTo>
                  <a:pt x="13454" y="3252"/>
                </a:lnTo>
                <a:lnTo>
                  <a:pt x="13433" y="3222"/>
                </a:lnTo>
                <a:lnTo>
                  <a:pt x="13420" y="3222"/>
                </a:lnTo>
                <a:lnTo>
                  <a:pt x="13407" y="3252"/>
                </a:lnTo>
                <a:lnTo>
                  <a:pt x="13399" y="3312"/>
                </a:lnTo>
                <a:lnTo>
                  <a:pt x="13390" y="3371"/>
                </a:lnTo>
                <a:lnTo>
                  <a:pt x="12167" y="388"/>
                </a:lnTo>
                <a:lnTo>
                  <a:pt x="12167" y="358"/>
                </a:lnTo>
                <a:lnTo>
                  <a:pt x="12163" y="209"/>
                </a:lnTo>
                <a:lnTo>
                  <a:pt x="12150" y="120"/>
                </a:lnTo>
                <a:lnTo>
                  <a:pt x="12137" y="30"/>
                </a:lnTo>
                <a:lnTo>
                  <a:pt x="12116" y="0"/>
                </a:lnTo>
                <a:close/>
              </a:path>
            </a:pathLst>
          </a:custGeom>
          <a:solidFill>
            <a:srgbClr val="FFFFFF">
              <a:alpha val="3500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807" name="Numéro de diapositive"/>
          <p:cNvSpPr txBox="1">
            <a:spLocks noGrp="1"/>
          </p:cNvSpPr>
          <p:nvPr>
            <p:ph type="sldNum" sz="quarter" idx="2"/>
          </p:nvPr>
        </p:nvSpPr>
        <p:spPr>
          <a:xfrm>
            <a:off x="11595457" y="118244"/>
            <a:ext cx="449820" cy="462247"/>
          </a:xfrm>
          <a:prstGeom prst="rect">
            <a:avLst/>
          </a:prstGeom>
        </p:spPr>
        <p:txBody>
          <a:bodyPr lIns="91422" tIns="91422" rIns="91422" bIns="91422"/>
          <a:lstStyle>
            <a:lvl1pPr algn="ctr" defTabSz="1219168">
              <a:defRPr sz="1800">
                <a:solidFill>
                  <a:srgbClr val="FFFFFF"/>
                </a:solidFill>
                <a:latin typeface="Titillium Web"/>
                <a:ea typeface="Titillium Web"/>
                <a:cs typeface="Titillium Web"/>
                <a:sym typeface="Titillium Web"/>
              </a:defRPr>
            </a:lvl1pPr>
          </a:lstStyle>
          <a:p>
            <a:fld id="{86CB4B4D-7CA3-9044-876B-883B54F8677D}" type="slidenum">
              <a:t>‹#›</a:t>
            </a:fld>
            <a:endParaRPr/>
          </a:p>
        </p:txBody>
      </p:sp>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x">
  <p:cSld name="Title + 1 column">
    <p:bg>
      <p:bgPr>
        <a:solidFill>
          <a:srgbClr val="465573"/>
        </a:solidFill>
        <a:effectLst/>
      </p:bgPr>
    </p:bg>
    <p:spTree>
      <p:nvGrpSpPr>
        <p:cNvPr id="1" name=""/>
        <p:cNvGrpSpPr/>
        <p:nvPr/>
      </p:nvGrpSpPr>
      <p:grpSpPr>
        <a:xfrm>
          <a:off x="0" y="0"/>
          <a:ext cx="0" cy="0"/>
          <a:chOff x="0" y="0"/>
          <a:chExt cx="0" cy="0"/>
        </a:xfrm>
      </p:grpSpPr>
      <p:sp>
        <p:nvSpPr>
          <p:cNvPr id="814"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815" name="Google Shape;224;p5"/>
          <p:cNvSpPr/>
          <p:nvPr/>
        </p:nvSpPr>
        <p:spPr>
          <a:xfrm>
            <a:off x="-35" y="-1"/>
            <a:ext cx="12192005" cy="1451602"/>
          </a:xfrm>
          <a:prstGeom prst="rect">
            <a:avLst/>
          </a:pr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grpSp>
        <p:nvGrpSpPr>
          <p:cNvPr id="849" name="Google Shape;226;p5"/>
          <p:cNvGrpSpPr/>
          <p:nvPr/>
        </p:nvGrpSpPr>
        <p:grpSpPr>
          <a:xfrm>
            <a:off x="38106" y="5134119"/>
            <a:ext cx="12125321" cy="1724112"/>
            <a:chOff x="-1" y="0"/>
            <a:chExt cx="12125319" cy="1724111"/>
          </a:xfrm>
        </p:grpSpPr>
        <p:sp>
          <p:nvSpPr>
            <p:cNvPr id="816" name="Google Shape;227;p5"/>
            <p:cNvSpPr/>
            <p:nvPr/>
          </p:nvSpPr>
          <p:spPr>
            <a:xfrm>
              <a:off x="361941" y="1034079"/>
              <a:ext cx="304813" cy="6900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17" name="Google Shape;228;p5"/>
            <p:cNvSpPr/>
            <p:nvPr/>
          </p:nvSpPr>
          <p:spPr>
            <a:xfrm>
              <a:off x="-2" y="746732"/>
              <a:ext cx="304814"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18" name="Google Shape;229;p5"/>
            <p:cNvSpPr/>
            <p:nvPr/>
          </p:nvSpPr>
          <p:spPr>
            <a:xfrm>
              <a:off x="731051" y="449936"/>
              <a:ext cx="307160"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19" name="Google Shape;230;p5"/>
            <p:cNvSpPr/>
            <p:nvPr/>
          </p:nvSpPr>
          <p:spPr>
            <a:xfrm>
              <a:off x="1100118" y="640879"/>
              <a:ext cx="307203" cy="10832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20" name="Google Shape;231;p5"/>
            <p:cNvSpPr/>
            <p:nvPr/>
          </p:nvSpPr>
          <p:spPr>
            <a:xfrm>
              <a:off x="1469227" y="1177769"/>
              <a:ext cx="307203" cy="5463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21" name="Google Shape;232;p5"/>
            <p:cNvSpPr/>
            <p:nvPr/>
          </p:nvSpPr>
          <p:spPr>
            <a:xfrm>
              <a:off x="1840726" y="325148"/>
              <a:ext cx="304770"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22" name="Google Shape;233;p5"/>
            <p:cNvSpPr/>
            <p:nvPr/>
          </p:nvSpPr>
          <p:spPr>
            <a:xfrm>
              <a:off x="2209792" y="699479"/>
              <a:ext cx="307203" cy="10246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23" name="Google Shape;234;p5"/>
            <p:cNvSpPr/>
            <p:nvPr/>
          </p:nvSpPr>
          <p:spPr>
            <a:xfrm>
              <a:off x="2578901" y="449936"/>
              <a:ext cx="307161"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24" name="Google Shape;235;p5"/>
            <p:cNvSpPr/>
            <p:nvPr/>
          </p:nvSpPr>
          <p:spPr>
            <a:xfrm>
              <a:off x="2947968" y="890423"/>
              <a:ext cx="307203" cy="83368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25" name="Google Shape;236;p5"/>
            <p:cNvSpPr/>
            <p:nvPr/>
          </p:nvSpPr>
          <p:spPr>
            <a:xfrm>
              <a:off x="3317077" y="325148"/>
              <a:ext cx="307203"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26" name="Google Shape;237;p5"/>
            <p:cNvSpPr/>
            <p:nvPr/>
          </p:nvSpPr>
          <p:spPr>
            <a:xfrm>
              <a:off x="3688576" y="699479"/>
              <a:ext cx="304771" cy="10246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27" name="Google Shape;238;p5"/>
            <p:cNvSpPr/>
            <p:nvPr/>
          </p:nvSpPr>
          <p:spPr>
            <a:xfrm>
              <a:off x="4057643" y="153140"/>
              <a:ext cx="307203" cy="157097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28" name="Google Shape;239;p5"/>
            <p:cNvSpPr/>
            <p:nvPr/>
          </p:nvSpPr>
          <p:spPr>
            <a:xfrm>
              <a:off x="4426753" y="325148"/>
              <a:ext cx="307160"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29" name="Google Shape;240;p5"/>
            <p:cNvSpPr/>
            <p:nvPr/>
          </p:nvSpPr>
          <p:spPr>
            <a:xfrm>
              <a:off x="4795820" y="746732"/>
              <a:ext cx="307203"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30" name="Google Shape;241;p5"/>
            <p:cNvSpPr/>
            <p:nvPr/>
          </p:nvSpPr>
          <p:spPr>
            <a:xfrm>
              <a:off x="5167317" y="1034079"/>
              <a:ext cx="304814" cy="6900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31" name="Google Shape;242;p5"/>
            <p:cNvSpPr/>
            <p:nvPr/>
          </p:nvSpPr>
          <p:spPr>
            <a:xfrm>
              <a:off x="5536384" y="814783"/>
              <a:ext cx="307203" cy="90932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32" name="Google Shape;243;p5"/>
            <p:cNvSpPr/>
            <p:nvPr/>
          </p:nvSpPr>
          <p:spPr>
            <a:xfrm>
              <a:off x="5905494" y="517987"/>
              <a:ext cx="307203" cy="120612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33" name="Google Shape;244;p5"/>
            <p:cNvSpPr/>
            <p:nvPr/>
          </p:nvSpPr>
          <p:spPr>
            <a:xfrm>
              <a:off x="6274604" y="325148"/>
              <a:ext cx="307161"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34" name="Google Shape;245;p5"/>
            <p:cNvSpPr/>
            <p:nvPr/>
          </p:nvSpPr>
          <p:spPr>
            <a:xfrm>
              <a:off x="6643671" y="-1"/>
              <a:ext cx="307203" cy="172411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35" name="Google Shape;246;p5"/>
            <p:cNvSpPr/>
            <p:nvPr/>
          </p:nvSpPr>
          <p:spPr>
            <a:xfrm>
              <a:off x="7015170" y="449936"/>
              <a:ext cx="304814"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36" name="Google Shape;247;p5"/>
            <p:cNvSpPr/>
            <p:nvPr/>
          </p:nvSpPr>
          <p:spPr>
            <a:xfrm>
              <a:off x="7384237" y="200393"/>
              <a:ext cx="307203" cy="152371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37" name="Google Shape;248;p5"/>
            <p:cNvSpPr/>
            <p:nvPr/>
          </p:nvSpPr>
          <p:spPr>
            <a:xfrm>
              <a:off x="7753346" y="325148"/>
              <a:ext cx="307203"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38" name="Google Shape;249;p5"/>
            <p:cNvSpPr/>
            <p:nvPr/>
          </p:nvSpPr>
          <p:spPr>
            <a:xfrm>
              <a:off x="8122455" y="862037"/>
              <a:ext cx="307161" cy="86207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39" name="Google Shape;250;p5"/>
            <p:cNvSpPr/>
            <p:nvPr/>
          </p:nvSpPr>
          <p:spPr>
            <a:xfrm>
              <a:off x="8493911" y="640879"/>
              <a:ext cx="304815" cy="10832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40" name="Google Shape;251;p5"/>
            <p:cNvSpPr/>
            <p:nvPr/>
          </p:nvSpPr>
          <p:spPr>
            <a:xfrm>
              <a:off x="8863022" y="1083229"/>
              <a:ext cx="307160" cy="64088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41" name="Google Shape;252;p5"/>
            <p:cNvSpPr/>
            <p:nvPr/>
          </p:nvSpPr>
          <p:spPr>
            <a:xfrm>
              <a:off x="9232087" y="449936"/>
              <a:ext cx="307203"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42" name="Google Shape;253;p5"/>
            <p:cNvSpPr/>
            <p:nvPr/>
          </p:nvSpPr>
          <p:spPr>
            <a:xfrm>
              <a:off x="9601197" y="746732"/>
              <a:ext cx="307203"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43" name="Google Shape;254;p5"/>
            <p:cNvSpPr/>
            <p:nvPr/>
          </p:nvSpPr>
          <p:spPr>
            <a:xfrm>
              <a:off x="9970307" y="268444"/>
              <a:ext cx="307160" cy="145566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44" name="Google Shape;255;p5"/>
            <p:cNvSpPr/>
            <p:nvPr/>
          </p:nvSpPr>
          <p:spPr>
            <a:xfrm>
              <a:off x="10341763" y="517987"/>
              <a:ext cx="304814" cy="120612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45" name="Google Shape;256;p5"/>
            <p:cNvSpPr/>
            <p:nvPr/>
          </p:nvSpPr>
          <p:spPr>
            <a:xfrm>
              <a:off x="10710873" y="86953"/>
              <a:ext cx="307161" cy="163715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46" name="Google Shape;257;p5"/>
            <p:cNvSpPr/>
            <p:nvPr/>
          </p:nvSpPr>
          <p:spPr>
            <a:xfrm>
              <a:off x="11079939" y="-1"/>
              <a:ext cx="307203" cy="172411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47" name="Google Shape;258;p5"/>
            <p:cNvSpPr/>
            <p:nvPr/>
          </p:nvSpPr>
          <p:spPr>
            <a:xfrm>
              <a:off x="11449048" y="449936"/>
              <a:ext cx="307203"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48" name="Google Shape;259;p5"/>
            <p:cNvSpPr/>
            <p:nvPr/>
          </p:nvSpPr>
          <p:spPr>
            <a:xfrm>
              <a:off x="11820548" y="86953"/>
              <a:ext cx="304771" cy="163715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grpSp>
        <p:nvGrpSpPr>
          <p:cNvPr id="916" name="Google Shape;260;p5"/>
          <p:cNvGrpSpPr/>
          <p:nvPr/>
        </p:nvGrpSpPr>
        <p:grpSpPr>
          <a:xfrm>
            <a:off x="38107" y="5814697"/>
            <a:ext cx="12125320" cy="1043533"/>
            <a:chOff x="-1" y="0"/>
            <a:chExt cx="12125319" cy="1043531"/>
          </a:xfrm>
        </p:grpSpPr>
        <p:sp>
          <p:nvSpPr>
            <p:cNvPr id="850" name="Google Shape;261;p5"/>
            <p:cNvSpPr/>
            <p:nvPr/>
          </p:nvSpPr>
          <p:spPr>
            <a:xfrm>
              <a:off x="542934" y="661643"/>
              <a:ext cx="123821" cy="38188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51" name="Google Shape;262;p5"/>
            <p:cNvSpPr/>
            <p:nvPr/>
          </p:nvSpPr>
          <p:spPr>
            <a:xfrm>
              <a:off x="361941" y="508537"/>
              <a:ext cx="12382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52" name="Google Shape;263;p5"/>
            <p:cNvSpPr/>
            <p:nvPr/>
          </p:nvSpPr>
          <p:spPr>
            <a:xfrm>
              <a:off x="180991" y="438589"/>
              <a:ext cx="123822"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53" name="Google Shape;264;p5"/>
            <p:cNvSpPr/>
            <p:nvPr/>
          </p:nvSpPr>
          <p:spPr>
            <a:xfrm>
              <a:off x="-2" y="616287"/>
              <a:ext cx="123822"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54" name="Google Shape;265;p5"/>
            <p:cNvSpPr/>
            <p:nvPr/>
          </p:nvSpPr>
          <p:spPr>
            <a:xfrm>
              <a:off x="912000"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55" name="Google Shape;266;p5"/>
            <p:cNvSpPr/>
            <p:nvPr/>
          </p:nvSpPr>
          <p:spPr>
            <a:xfrm>
              <a:off x="731051" y="629531"/>
              <a:ext cx="126211" cy="4140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56" name="Google Shape;267;p5"/>
            <p:cNvSpPr/>
            <p:nvPr/>
          </p:nvSpPr>
          <p:spPr>
            <a:xfrm>
              <a:off x="1281110"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57" name="Google Shape;268;p5"/>
            <p:cNvSpPr/>
            <p:nvPr/>
          </p:nvSpPr>
          <p:spPr>
            <a:xfrm>
              <a:off x="1100118" y="362950"/>
              <a:ext cx="126211" cy="68058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58" name="Google Shape;269;p5"/>
            <p:cNvSpPr/>
            <p:nvPr/>
          </p:nvSpPr>
          <p:spPr>
            <a:xfrm>
              <a:off x="1650219"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59" name="Google Shape;270;p5"/>
            <p:cNvSpPr/>
            <p:nvPr/>
          </p:nvSpPr>
          <p:spPr>
            <a:xfrm>
              <a:off x="1469227" y="381851"/>
              <a:ext cx="126211" cy="6616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60" name="Google Shape;271;p5"/>
            <p:cNvSpPr/>
            <p:nvPr/>
          </p:nvSpPr>
          <p:spPr>
            <a:xfrm>
              <a:off x="2019286" y="438589"/>
              <a:ext cx="126210"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61" name="Google Shape;272;p5"/>
            <p:cNvSpPr/>
            <p:nvPr/>
          </p:nvSpPr>
          <p:spPr>
            <a:xfrm>
              <a:off x="1838336"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62" name="Google Shape;273;p5"/>
            <p:cNvSpPr/>
            <p:nvPr/>
          </p:nvSpPr>
          <p:spPr>
            <a:xfrm>
              <a:off x="2390784" y="317594"/>
              <a:ext cx="123822"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63" name="Google Shape;274;p5"/>
            <p:cNvSpPr/>
            <p:nvPr/>
          </p:nvSpPr>
          <p:spPr>
            <a:xfrm>
              <a:off x="2209792"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64" name="Google Shape;275;p5"/>
            <p:cNvSpPr/>
            <p:nvPr/>
          </p:nvSpPr>
          <p:spPr>
            <a:xfrm>
              <a:off x="2759851"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65" name="Google Shape;276;p5"/>
            <p:cNvSpPr/>
            <p:nvPr/>
          </p:nvSpPr>
          <p:spPr>
            <a:xfrm>
              <a:off x="2578901"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66" name="Google Shape;277;p5"/>
            <p:cNvSpPr/>
            <p:nvPr/>
          </p:nvSpPr>
          <p:spPr>
            <a:xfrm>
              <a:off x="3128960" y="586038"/>
              <a:ext cx="126211" cy="45749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67" name="Google Shape;278;p5"/>
            <p:cNvSpPr/>
            <p:nvPr/>
          </p:nvSpPr>
          <p:spPr>
            <a:xfrm>
              <a:off x="2947968" y="400752"/>
              <a:ext cx="126211" cy="64277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68" name="Google Shape;279;p5"/>
            <p:cNvSpPr/>
            <p:nvPr/>
          </p:nvSpPr>
          <p:spPr>
            <a:xfrm>
              <a:off x="3498069" y="578484"/>
              <a:ext cx="126211" cy="46504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69" name="Google Shape;280;p5"/>
            <p:cNvSpPr/>
            <p:nvPr/>
          </p:nvSpPr>
          <p:spPr>
            <a:xfrm>
              <a:off x="3317077" y="642742"/>
              <a:ext cx="126211" cy="40078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70" name="Google Shape;281;p5"/>
            <p:cNvSpPr/>
            <p:nvPr/>
          </p:nvSpPr>
          <p:spPr>
            <a:xfrm>
              <a:off x="3869525" y="279792"/>
              <a:ext cx="123822" cy="76373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71" name="Google Shape;282;p5"/>
            <p:cNvSpPr/>
            <p:nvPr/>
          </p:nvSpPr>
          <p:spPr>
            <a:xfrm>
              <a:off x="3688576" y="508537"/>
              <a:ext cx="123822"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72" name="Google Shape;283;p5"/>
            <p:cNvSpPr/>
            <p:nvPr/>
          </p:nvSpPr>
          <p:spPr>
            <a:xfrm>
              <a:off x="4238635"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73" name="Google Shape;284;p5"/>
            <p:cNvSpPr/>
            <p:nvPr/>
          </p:nvSpPr>
          <p:spPr>
            <a:xfrm>
              <a:off x="4057643" y="166351"/>
              <a:ext cx="126211" cy="8771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74" name="Google Shape;285;p5"/>
            <p:cNvSpPr/>
            <p:nvPr/>
          </p:nvSpPr>
          <p:spPr>
            <a:xfrm>
              <a:off x="4607702" y="395096"/>
              <a:ext cx="126211" cy="64843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75" name="Google Shape;286;p5"/>
            <p:cNvSpPr/>
            <p:nvPr/>
          </p:nvSpPr>
          <p:spPr>
            <a:xfrm>
              <a:off x="4426753" y="166351"/>
              <a:ext cx="126211" cy="8771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76" name="Google Shape;287;p5"/>
            <p:cNvSpPr/>
            <p:nvPr/>
          </p:nvSpPr>
          <p:spPr>
            <a:xfrm>
              <a:off x="4976812"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77" name="Google Shape;288;p5"/>
            <p:cNvSpPr/>
            <p:nvPr/>
          </p:nvSpPr>
          <p:spPr>
            <a:xfrm>
              <a:off x="4795820"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78" name="Google Shape;289;p5"/>
            <p:cNvSpPr/>
            <p:nvPr/>
          </p:nvSpPr>
          <p:spPr>
            <a:xfrm>
              <a:off x="5345920"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79" name="Google Shape;290;p5"/>
            <p:cNvSpPr/>
            <p:nvPr/>
          </p:nvSpPr>
          <p:spPr>
            <a:xfrm>
              <a:off x="5164928" y="718380"/>
              <a:ext cx="126211" cy="32515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80" name="Google Shape;291;p5"/>
            <p:cNvSpPr/>
            <p:nvPr/>
          </p:nvSpPr>
          <p:spPr>
            <a:xfrm>
              <a:off x="5717376"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81" name="Google Shape;292;p5"/>
            <p:cNvSpPr/>
            <p:nvPr/>
          </p:nvSpPr>
          <p:spPr>
            <a:xfrm>
              <a:off x="5536384"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82" name="Google Shape;293;p5"/>
            <p:cNvSpPr/>
            <p:nvPr/>
          </p:nvSpPr>
          <p:spPr>
            <a:xfrm>
              <a:off x="6086487"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83" name="Google Shape;294;p5"/>
            <p:cNvSpPr/>
            <p:nvPr/>
          </p:nvSpPr>
          <p:spPr>
            <a:xfrm>
              <a:off x="5905494"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84" name="Google Shape;295;p5"/>
            <p:cNvSpPr/>
            <p:nvPr/>
          </p:nvSpPr>
          <p:spPr>
            <a:xfrm>
              <a:off x="6455554"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85" name="Google Shape;296;p5"/>
            <p:cNvSpPr/>
            <p:nvPr/>
          </p:nvSpPr>
          <p:spPr>
            <a:xfrm>
              <a:off x="6274604"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86" name="Google Shape;297;p5"/>
            <p:cNvSpPr/>
            <p:nvPr/>
          </p:nvSpPr>
          <p:spPr>
            <a:xfrm>
              <a:off x="6824663" y="-1"/>
              <a:ext cx="126211" cy="10435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87" name="Google Shape;298;p5"/>
            <p:cNvSpPr/>
            <p:nvPr/>
          </p:nvSpPr>
          <p:spPr>
            <a:xfrm>
              <a:off x="6643671" y="75605"/>
              <a:ext cx="126211" cy="96792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88" name="Google Shape;299;p5"/>
            <p:cNvSpPr/>
            <p:nvPr/>
          </p:nvSpPr>
          <p:spPr>
            <a:xfrm>
              <a:off x="7196119"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89" name="Google Shape;300;p5"/>
            <p:cNvSpPr/>
            <p:nvPr/>
          </p:nvSpPr>
          <p:spPr>
            <a:xfrm>
              <a:off x="7015170" y="126652"/>
              <a:ext cx="126211" cy="9168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90" name="Google Shape;301;p5"/>
            <p:cNvSpPr/>
            <p:nvPr/>
          </p:nvSpPr>
          <p:spPr>
            <a:xfrm>
              <a:off x="7565229"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91" name="Google Shape;302;p5"/>
            <p:cNvSpPr/>
            <p:nvPr/>
          </p:nvSpPr>
          <p:spPr>
            <a:xfrm>
              <a:off x="7384237" y="274101"/>
              <a:ext cx="126211" cy="76942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92" name="Google Shape;303;p5"/>
            <p:cNvSpPr/>
            <p:nvPr/>
          </p:nvSpPr>
          <p:spPr>
            <a:xfrm>
              <a:off x="7934338"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93" name="Google Shape;304;p5"/>
            <p:cNvSpPr/>
            <p:nvPr/>
          </p:nvSpPr>
          <p:spPr>
            <a:xfrm>
              <a:off x="7753346" y="693788"/>
              <a:ext cx="126211" cy="34974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94" name="Google Shape;305;p5"/>
            <p:cNvSpPr/>
            <p:nvPr/>
          </p:nvSpPr>
          <p:spPr>
            <a:xfrm>
              <a:off x="8303405" y="688131"/>
              <a:ext cx="126211" cy="3554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95" name="Google Shape;306;p5"/>
            <p:cNvSpPr/>
            <p:nvPr/>
          </p:nvSpPr>
          <p:spPr>
            <a:xfrm>
              <a:off x="8122455"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96" name="Google Shape;307;p5"/>
            <p:cNvSpPr/>
            <p:nvPr/>
          </p:nvSpPr>
          <p:spPr>
            <a:xfrm>
              <a:off x="8674904" y="368641"/>
              <a:ext cx="123822" cy="67489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97" name="Google Shape;308;p5"/>
            <p:cNvSpPr/>
            <p:nvPr/>
          </p:nvSpPr>
          <p:spPr>
            <a:xfrm>
              <a:off x="8493911" y="616287"/>
              <a:ext cx="123822"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98" name="Google Shape;309;p5"/>
            <p:cNvSpPr/>
            <p:nvPr/>
          </p:nvSpPr>
          <p:spPr>
            <a:xfrm>
              <a:off x="9043970" y="688131"/>
              <a:ext cx="126211" cy="3554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899" name="Google Shape;310;p5"/>
            <p:cNvSpPr/>
            <p:nvPr/>
          </p:nvSpPr>
          <p:spPr>
            <a:xfrm>
              <a:off x="8863022" y="483945"/>
              <a:ext cx="126211" cy="55958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00" name="Google Shape;311;p5"/>
            <p:cNvSpPr/>
            <p:nvPr/>
          </p:nvSpPr>
          <p:spPr>
            <a:xfrm>
              <a:off x="9413079"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01" name="Google Shape;312;p5"/>
            <p:cNvSpPr/>
            <p:nvPr/>
          </p:nvSpPr>
          <p:spPr>
            <a:xfrm>
              <a:off x="9232087" y="395096"/>
              <a:ext cx="126211" cy="64843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02" name="Google Shape;313;p5"/>
            <p:cNvSpPr/>
            <p:nvPr/>
          </p:nvSpPr>
          <p:spPr>
            <a:xfrm>
              <a:off x="9782189"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03" name="Google Shape;314;p5"/>
            <p:cNvSpPr/>
            <p:nvPr/>
          </p:nvSpPr>
          <p:spPr>
            <a:xfrm>
              <a:off x="9601197" y="707033"/>
              <a:ext cx="126211" cy="33649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04" name="Google Shape;315;p5"/>
            <p:cNvSpPr/>
            <p:nvPr/>
          </p:nvSpPr>
          <p:spPr>
            <a:xfrm>
              <a:off x="10153646" y="502846"/>
              <a:ext cx="123821" cy="5406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05" name="Google Shape;316;p5"/>
            <p:cNvSpPr/>
            <p:nvPr/>
          </p:nvSpPr>
          <p:spPr>
            <a:xfrm>
              <a:off x="9970307" y="852585"/>
              <a:ext cx="126211" cy="19094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06" name="Google Shape;317;p5"/>
            <p:cNvSpPr/>
            <p:nvPr/>
          </p:nvSpPr>
          <p:spPr>
            <a:xfrm>
              <a:off x="10522755" y="795882"/>
              <a:ext cx="126211" cy="24764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07" name="Google Shape;318;p5"/>
            <p:cNvSpPr/>
            <p:nvPr/>
          </p:nvSpPr>
          <p:spPr>
            <a:xfrm>
              <a:off x="10341763" y="655986"/>
              <a:ext cx="126211" cy="387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08" name="Google Shape;319;p5"/>
            <p:cNvSpPr/>
            <p:nvPr/>
          </p:nvSpPr>
          <p:spPr>
            <a:xfrm>
              <a:off x="10891822"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09" name="Google Shape;320;p5"/>
            <p:cNvSpPr/>
            <p:nvPr/>
          </p:nvSpPr>
          <p:spPr>
            <a:xfrm>
              <a:off x="10710873" y="655986"/>
              <a:ext cx="126211" cy="387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10" name="Google Shape;321;p5"/>
            <p:cNvSpPr/>
            <p:nvPr/>
          </p:nvSpPr>
          <p:spPr>
            <a:xfrm>
              <a:off x="11260932"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11" name="Google Shape;322;p5"/>
            <p:cNvSpPr/>
            <p:nvPr/>
          </p:nvSpPr>
          <p:spPr>
            <a:xfrm>
              <a:off x="11079939" y="349740"/>
              <a:ext cx="126211" cy="69379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12" name="Google Shape;323;p5"/>
            <p:cNvSpPr/>
            <p:nvPr/>
          </p:nvSpPr>
          <p:spPr>
            <a:xfrm>
              <a:off x="11630040" y="266547"/>
              <a:ext cx="126211" cy="7769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13" name="Google Shape;324;p5"/>
            <p:cNvSpPr/>
            <p:nvPr/>
          </p:nvSpPr>
          <p:spPr>
            <a:xfrm>
              <a:off x="11449048" y="145553"/>
              <a:ext cx="126211" cy="8979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14" name="Google Shape;325;p5"/>
            <p:cNvSpPr/>
            <p:nvPr/>
          </p:nvSpPr>
          <p:spPr>
            <a:xfrm>
              <a:off x="12001497" y="266547"/>
              <a:ext cx="123822" cy="7769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15" name="Google Shape;326;p5"/>
            <p:cNvSpPr/>
            <p:nvPr/>
          </p:nvSpPr>
          <p:spPr>
            <a:xfrm>
              <a:off x="11820548" y="24558"/>
              <a:ext cx="123822" cy="101897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sp>
        <p:nvSpPr>
          <p:cNvPr id="917" name="Google Shape;327;p5"/>
          <p:cNvSpPr/>
          <p:nvPr/>
        </p:nvSpPr>
        <p:spPr>
          <a:xfrm>
            <a:off x="0" y="4771999"/>
            <a:ext cx="12192001" cy="1724034"/>
          </a:xfrm>
          <a:custGeom>
            <a:avLst/>
            <a:gdLst/>
            <a:ahLst/>
            <a:cxnLst>
              <a:cxn ang="0">
                <a:pos x="wd2" y="hd2"/>
              </a:cxn>
              <a:cxn ang="5400000">
                <a:pos x="wd2" y="hd2"/>
              </a:cxn>
              <a:cxn ang="10800000">
                <a:pos x="wd2" y="hd2"/>
              </a:cxn>
              <a:cxn ang="16200000">
                <a:pos x="wd2" y="hd2"/>
              </a:cxn>
            </a:cxnLst>
            <a:rect l="0" t="0" r="r" b="b"/>
            <a:pathLst>
              <a:path w="21600" h="21600" extrusionOk="0">
                <a:moveTo>
                  <a:pt x="12116" y="120"/>
                </a:moveTo>
                <a:lnTo>
                  <a:pt x="12129" y="149"/>
                </a:lnTo>
                <a:lnTo>
                  <a:pt x="12142" y="179"/>
                </a:lnTo>
                <a:lnTo>
                  <a:pt x="12146" y="269"/>
                </a:lnTo>
                <a:lnTo>
                  <a:pt x="12150" y="358"/>
                </a:lnTo>
                <a:lnTo>
                  <a:pt x="12146" y="448"/>
                </a:lnTo>
                <a:lnTo>
                  <a:pt x="12142" y="537"/>
                </a:lnTo>
                <a:lnTo>
                  <a:pt x="12116" y="597"/>
                </a:lnTo>
                <a:lnTo>
                  <a:pt x="12104" y="567"/>
                </a:lnTo>
                <a:lnTo>
                  <a:pt x="12091" y="537"/>
                </a:lnTo>
                <a:lnTo>
                  <a:pt x="12087" y="448"/>
                </a:lnTo>
                <a:lnTo>
                  <a:pt x="12082" y="358"/>
                </a:lnTo>
                <a:lnTo>
                  <a:pt x="12087" y="269"/>
                </a:lnTo>
                <a:lnTo>
                  <a:pt x="12091" y="179"/>
                </a:lnTo>
                <a:lnTo>
                  <a:pt x="12104" y="149"/>
                </a:lnTo>
                <a:lnTo>
                  <a:pt x="12116" y="120"/>
                </a:lnTo>
                <a:close/>
                <a:moveTo>
                  <a:pt x="19980" y="358"/>
                </a:moveTo>
                <a:lnTo>
                  <a:pt x="19993" y="388"/>
                </a:lnTo>
                <a:lnTo>
                  <a:pt x="20005" y="418"/>
                </a:lnTo>
                <a:lnTo>
                  <a:pt x="20009" y="507"/>
                </a:lnTo>
                <a:lnTo>
                  <a:pt x="20014" y="597"/>
                </a:lnTo>
                <a:lnTo>
                  <a:pt x="20009" y="686"/>
                </a:lnTo>
                <a:lnTo>
                  <a:pt x="20005" y="776"/>
                </a:lnTo>
                <a:lnTo>
                  <a:pt x="19993" y="806"/>
                </a:lnTo>
                <a:lnTo>
                  <a:pt x="19980" y="836"/>
                </a:lnTo>
                <a:lnTo>
                  <a:pt x="19967" y="806"/>
                </a:lnTo>
                <a:lnTo>
                  <a:pt x="19955" y="776"/>
                </a:lnTo>
                <a:lnTo>
                  <a:pt x="19946" y="597"/>
                </a:lnTo>
                <a:lnTo>
                  <a:pt x="19950" y="507"/>
                </a:lnTo>
                <a:lnTo>
                  <a:pt x="19955" y="418"/>
                </a:lnTo>
                <a:lnTo>
                  <a:pt x="19967" y="388"/>
                </a:lnTo>
                <a:lnTo>
                  <a:pt x="19980" y="358"/>
                </a:lnTo>
                <a:close/>
                <a:moveTo>
                  <a:pt x="21279" y="1551"/>
                </a:moveTo>
                <a:lnTo>
                  <a:pt x="21305" y="1611"/>
                </a:lnTo>
                <a:lnTo>
                  <a:pt x="21309" y="1701"/>
                </a:lnTo>
                <a:lnTo>
                  <a:pt x="21313" y="1790"/>
                </a:lnTo>
                <a:lnTo>
                  <a:pt x="21309" y="1880"/>
                </a:lnTo>
                <a:lnTo>
                  <a:pt x="21305" y="1969"/>
                </a:lnTo>
                <a:lnTo>
                  <a:pt x="21279" y="2029"/>
                </a:lnTo>
                <a:lnTo>
                  <a:pt x="21267" y="1999"/>
                </a:lnTo>
                <a:lnTo>
                  <a:pt x="21254" y="1969"/>
                </a:lnTo>
                <a:lnTo>
                  <a:pt x="21250" y="1880"/>
                </a:lnTo>
                <a:lnTo>
                  <a:pt x="21246" y="1790"/>
                </a:lnTo>
                <a:lnTo>
                  <a:pt x="21250" y="1701"/>
                </a:lnTo>
                <a:lnTo>
                  <a:pt x="21254" y="1611"/>
                </a:lnTo>
                <a:lnTo>
                  <a:pt x="21279" y="1551"/>
                </a:lnTo>
                <a:close/>
                <a:moveTo>
                  <a:pt x="13433" y="3342"/>
                </a:moveTo>
                <a:lnTo>
                  <a:pt x="13445" y="3371"/>
                </a:lnTo>
                <a:lnTo>
                  <a:pt x="13458" y="3401"/>
                </a:lnTo>
                <a:lnTo>
                  <a:pt x="13462" y="3491"/>
                </a:lnTo>
                <a:lnTo>
                  <a:pt x="13466" y="3580"/>
                </a:lnTo>
                <a:lnTo>
                  <a:pt x="13462" y="3670"/>
                </a:lnTo>
                <a:lnTo>
                  <a:pt x="13458" y="3759"/>
                </a:lnTo>
                <a:lnTo>
                  <a:pt x="13445" y="3789"/>
                </a:lnTo>
                <a:lnTo>
                  <a:pt x="13433" y="3819"/>
                </a:lnTo>
                <a:lnTo>
                  <a:pt x="13407" y="3759"/>
                </a:lnTo>
                <a:lnTo>
                  <a:pt x="13399" y="3580"/>
                </a:lnTo>
                <a:lnTo>
                  <a:pt x="13403" y="3491"/>
                </a:lnTo>
                <a:lnTo>
                  <a:pt x="13407" y="3401"/>
                </a:lnTo>
                <a:lnTo>
                  <a:pt x="13420" y="3371"/>
                </a:lnTo>
                <a:lnTo>
                  <a:pt x="13433" y="3342"/>
                </a:lnTo>
                <a:close/>
                <a:moveTo>
                  <a:pt x="6868" y="6444"/>
                </a:moveTo>
                <a:lnTo>
                  <a:pt x="6893" y="6504"/>
                </a:lnTo>
                <a:lnTo>
                  <a:pt x="6898" y="6593"/>
                </a:lnTo>
                <a:lnTo>
                  <a:pt x="6902" y="6683"/>
                </a:lnTo>
                <a:lnTo>
                  <a:pt x="6898" y="6772"/>
                </a:lnTo>
                <a:lnTo>
                  <a:pt x="6893" y="6862"/>
                </a:lnTo>
                <a:lnTo>
                  <a:pt x="6881" y="6892"/>
                </a:lnTo>
                <a:lnTo>
                  <a:pt x="6868" y="6921"/>
                </a:lnTo>
                <a:lnTo>
                  <a:pt x="6855" y="6892"/>
                </a:lnTo>
                <a:lnTo>
                  <a:pt x="6843" y="6862"/>
                </a:lnTo>
                <a:lnTo>
                  <a:pt x="6839" y="6772"/>
                </a:lnTo>
                <a:lnTo>
                  <a:pt x="6834" y="6683"/>
                </a:lnTo>
                <a:lnTo>
                  <a:pt x="6839" y="6593"/>
                </a:lnTo>
                <a:lnTo>
                  <a:pt x="6843" y="6504"/>
                </a:lnTo>
                <a:lnTo>
                  <a:pt x="6855" y="6474"/>
                </a:lnTo>
                <a:lnTo>
                  <a:pt x="6868" y="6444"/>
                </a:lnTo>
                <a:close/>
                <a:moveTo>
                  <a:pt x="18647" y="8234"/>
                </a:moveTo>
                <a:lnTo>
                  <a:pt x="18672" y="8294"/>
                </a:lnTo>
                <a:lnTo>
                  <a:pt x="18676" y="8384"/>
                </a:lnTo>
                <a:lnTo>
                  <a:pt x="18681" y="8473"/>
                </a:lnTo>
                <a:lnTo>
                  <a:pt x="18672" y="8652"/>
                </a:lnTo>
                <a:lnTo>
                  <a:pt x="18647" y="8712"/>
                </a:lnTo>
                <a:lnTo>
                  <a:pt x="18634" y="8682"/>
                </a:lnTo>
                <a:lnTo>
                  <a:pt x="18622" y="8652"/>
                </a:lnTo>
                <a:lnTo>
                  <a:pt x="18613" y="8473"/>
                </a:lnTo>
                <a:lnTo>
                  <a:pt x="18617" y="8384"/>
                </a:lnTo>
                <a:lnTo>
                  <a:pt x="18622" y="8294"/>
                </a:lnTo>
                <a:lnTo>
                  <a:pt x="18634" y="8264"/>
                </a:lnTo>
                <a:lnTo>
                  <a:pt x="18647" y="8234"/>
                </a:lnTo>
                <a:close/>
                <a:moveTo>
                  <a:pt x="10800" y="8354"/>
                </a:moveTo>
                <a:lnTo>
                  <a:pt x="10813" y="8384"/>
                </a:lnTo>
                <a:lnTo>
                  <a:pt x="10825" y="8413"/>
                </a:lnTo>
                <a:lnTo>
                  <a:pt x="10830" y="8503"/>
                </a:lnTo>
                <a:lnTo>
                  <a:pt x="10834" y="8593"/>
                </a:lnTo>
                <a:lnTo>
                  <a:pt x="10830" y="8682"/>
                </a:lnTo>
                <a:lnTo>
                  <a:pt x="10825" y="8772"/>
                </a:lnTo>
                <a:lnTo>
                  <a:pt x="10813" y="8801"/>
                </a:lnTo>
                <a:lnTo>
                  <a:pt x="10800" y="8831"/>
                </a:lnTo>
                <a:lnTo>
                  <a:pt x="10787" y="8801"/>
                </a:lnTo>
                <a:lnTo>
                  <a:pt x="10775" y="8772"/>
                </a:lnTo>
                <a:lnTo>
                  <a:pt x="10770" y="8682"/>
                </a:lnTo>
                <a:lnTo>
                  <a:pt x="10766" y="8593"/>
                </a:lnTo>
                <a:lnTo>
                  <a:pt x="10770" y="8503"/>
                </a:lnTo>
                <a:lnTo>
                  <a:pt x="10775" y="8413"/>
                </a:lnTo>
                <a:lnTo>
                  <a:pt x="10787" y="8384"/>
                </a:lnTo>
                <a:lnTo>
                  <a:pt x="10800" y="8354"/>
                </a:lnTo>
                <a:close/>
                <a:moveTo>
                  <a:pt x="9501" y="9308"/>
                </a:moveTo>
                <a:lnTo>
                  <a:pt x="9513" y="9338"/>
                </a:lnTo>
                <a:lnTo>
                  <a:pt x="9526" y="9368"/>
                </a:lnTo>
                <a:lnTo>
                  <a:pt x="9530" y="9457"/>
                </a:lnTo>
                <a:lnTo>
                  <a:pt x="9534" y="9547"/>
                </a:lnTo>
                <a:lnTo>
                  <a:pt x="9530" y="9637"/>
                </a:lnTo>
                <a:lnTo>
                  <a:pt x="9526" y="9726"/>
                </a:lnTo>
                <a:lnTo>
                  <a:pt x="9513" y="9756"/>
                </a:lnTo>
                <a:lnTo>
                  <a:pt x="9501" y="9786"/>
                </a:lnTo>
                <a:lnTo>
                  <a:pt x="9475" y="9726"/>
                </a:lnTo>
                <a:lnTo>
                  <a:pt x="9471" y="9637"/>
                </a:lnTo>
                <a:lnTo>
                  <a:pt x="9467" y="9547"/>
                </a:lnTo>
                <a:lnTo>
                  <a:pt x="9471" y="9457"/>
                </a:lnTo>
                <a:lnTo>
                  <a:pt x="9475" y="9368"/>
                </a:lnTo>
                <a:lnTo>
                  <a:pt x="9501" y="9308"/>
                </a:lnTo>
                <a:close/>
                <a:moveTo>
                  <a:pt x="5569" y="9428"/>
                </a:moveTo>
                <a:lnTo>
                  <a:pt x="5581" y="9457"/>
                </a:lnTo>
                <a:lnTo>
                  <a:pt x="5594" y="9487"/>
                </a:lnTo>
                <a:lnTo>
                  <a:pt x="5598" y="9577"/>
                </a:lnTo>
                <a:lnTo>
                  <a:pt x="5602" y="9666"/>
                </a:lnTo>
                <a:lnTo>
                  <a:pt x="5594" y="9846"/>
                </a:lnTo>
                <a:lnTo>
                  <a:pt x="5581" y="9875"/>
                </a:lnTo>
                <a:lnTo>
                  <a:pt x="5569" y="9905"/>
                </a:lnTo>
                <a:lnTo>
                  <a:pt x="5556" y="9875"/>
                </a:lnTo>
                <a:lnTo>
                  <a:pt x="5543" y="9846"/>
                </a:lnTo>
                <a:lnTo>
                  <a:pt x="5535" y="9666"/>
                </a:lnTo>
                <a:lnTo>
                  <a:pt x="5539" y="9577"/>
                </a:lnTo>
                <a:lnTo>
                  <a:pt x="5543" y="9487"/>
                </a:lnTo>
                <a:lnTo>
                  <a:pt x="5556" y="9457"/>
                </a:lnTo>
                <a:lnTo>
                  <a:pt x="5569" y="9428"/>
                </a:lnTo>
                <a:close/>
                <a:moveTo>
                  <a:pt x="1628" y="9607"/>
                </a:moveTo>
                <a:lnTo>
                  <a:pt x="1641" y="9637"/>
                </a:lnTo>
                <a:lnTo>
                  <a:pt x="1654" y="9666"/>
                </a:lnTo>
                <a:lnTo>
                  <a:pt x="1662" y="9846"/>
                </a:lnTo>
                <a:lnTo>
                  <a:pt x="1658" y="9935"/>
                </a:lnTo>
                <a:lnTo>
                  <a:pt x="1654" y="10025"/>
                </a:lnTo>
                <a:lnTo>
                  <a:pt x="1641" y="10054"/>
                </a:lnTo>
                <a:lnTo>
                  <a:pt x="1628" y="10084"/>
                </a:lnTo>
                <a:lnTo>
                  <a:pt x="1616" y="10054"/>
                </a:lnTo>
                <a:lnTo>
                  <a:pt x="1603" y="10025"/>
                </a:lnTo>
                <a:lnTo>
                  <a:pt x="1599" y="9935"/>
                </a:lnTo>
                <a:lnTo>
                  <a:pt x="1595" y="9846"/>
                </a:lnTo>
                <a:lnTo>
                  <a:pt x="1603" y="9666"/>
                </a:lnTo>
                <a:lnTo>
                  <a:pt x="1616" y="9637"/>
                </a:lnTo>
                <a:lnTo>
                  <a:pt x="1628" y="9607"/>
                </a:lnTo>
                <a:close/>
                <a:moveTo>
                  <a:pt x="17364" y="11814"/>
                </a:moveTo>
                <a:lnTo>
                  <a:pt x="17390" y="11874"/>
                </a:lnTo>
                <a:lnTo>
                  <a:pt x="17394" y="11963"/>
                </a:lnTo>
                <a:lnTo>
                  <a:pt x="17398" y="12053"/>
                </a:lnTo>
                <a:lnTo>
                  <a:pt x="17394" y="12143"/>
                </a:lnTo>
                <a:lnTo>
                  <a:pt x="17390" y="12232"/>
                </a:lnTo>
                <a:lnTo>
                  <a:pt x="17364" y="12292"/>
                </a:lnTo>
                <a:lnTo>
                  <a:pt x="17352" y="12262"/>
                </a:lnTo>
                <a:lnTo>
                  <a:pt x="17339" y="12232"/>
                </a:lnTo>
                <a:lnTo>
                  <a:pt x="17335" y="12143"/>
                </a:lnTo>
                <a:lnTo>
                  <a:pt x="17331" y="12053"/>
                </a:lnTo>
                <a:lnTo>
                  <a:pt x="17335" y="11963"/>
                </a:lnTo>
                <a:lnTo>
                  <a:pt x="17339" y="11874"/>
                </a:lnTo>
                <a:lnTo>
                  <a:pt x="17352" y="11844"/>
                </a:lnTo>
                <a:lnTo>
                  <a:pt x="17364" y="11814"/>
                </a:lnTo>
                <a:close/>
                <a:moveTo>
                  <a:pt x="14732" y="13605"/>
                </a:moveTo>
                <a:lnTo>
                  <a:pt x="14745" y="13635"/>
                </a:lnTo>
                <a:lnTo>
                  <a:pt x="14757" y="13664"/>
                </a:lnTo>
                <a:lnTo>
                  <a:pt x="14766" y="13843"/>
                </a:lnTo>
                <a:lnTo>
                  <a:pt x="14761" y="13933"/>
                </a:lnTo>
                <a:lnTo>
                  <a:pt x="14757" y="14022"/>
                </a:lnTo>
                <a:lnTo>
                  <a:pt x="14745" y="14052"/>
                </a:lnTo>
                <a:lnTo>
                  <a:pt x="14732" y="14082"/>
                </a:lnTo>
                <a:lnTo>
                  <a:pt x="14707" y="14022"/>
                </a:lnTo>
                <a:lnTo>
                  <a:pt x="14702" y="13933"/>
                </a:lnTo>
                <a:lnTo>
                  <a:pt x="14698" y="13843"/>
                </a:lnTo>
                <a:lnTo>
                  <a:pt x="14707" y="13664"/>
                </a:lnTo>
                <a:lnTo>
                  <a:pt x="14732" y="13605"/>
                </a:lnTo>
                <a:close/>
                <a:moveTo>
                  <a:pt x="338" y="14320"/>
                </a:moveTo>
                <a:lnTo>
                  <a:pt x="350" y="14350"/>
                </a:lnTo>
                <a:lnTo>
                  <a:pt x="363" y="14380"/>
                </a:lnTo>
                <a:lnTo>
                  <a:pt x="367" y="14469"/>
                </a:lnTo>
                <a:lnTo>
                  <a:pt x="371" y="14559"/>
                </a:lnTo>
                <a:lnTo>
                  <a:pt x="367" y="14649"/>
                </a:lnTo>
                <a:lnTo>
                  <a:pt x="363" y="14738"/>
                </a:lnTo>
                <a:lnTo>
                  <a:pt x="350" y="14768"/>
                </a:lnTo>
                <a:lnTo>
                  <a:pt x="338" y="14798"/>
                </a:lnTo>
                <a:lnTo>
                  <a:pt x="312" y="14738"/>
                </a:lnTo>
                <a:lnTo>
                  <a:pt x="308" y="14649"/>
                </a:lnTo>
                <a:lnTo>
                  <a:pt x="304" y="14559"/>
                </a:lnTo>
                <a:lnTo>
                  <a:pt x="308" y="14469"/>
                </a:lnTo>
                <a:lnTo>
                  <a:pt x="312" y="14380"/>
                </a:lnTo>
                <a:lnTo>
                  <a:pt x="338" y="14320"/>
                </a:lnTo>
                <a:close/>
                <a:moveTo>
                  <a:pt x="8184" y="15991"/>
                </a:moveTo>
                <a:lnTo>
                  <a:pt x="8210" y="16051"/>
                </a:lnTo>
                <a:lnTo>
                  <a:pt x="8214" y="16141"/>
                </a:lnTo>
                <a:lnTo>
                  <a:pt x="8218" y="16230"/>
                </a:lnTo>
                <a:lnTo>
                  <a:pt x="8214" y="16320"/>
                </a:lnTo>
                <a:lnTo>
                  <a:pt x="8210" y="16409"/>
                </a:lnTo>
                <a:lnTo>
                  <a:pt x="8184" y="16469"/>
                </a:lnTo>
                <a:lnTo>
                  <a:pt x="8159" y="16409"/>
                </a:lnTo>
                <a:lnTo>
                  <a:pt x="8155" y="16320"/>
                </a:lnTo>
                <a:lnTo>
                  <a:pt x="8151" y="16230"/>
                </a:lnTo>
                <a:lnTo>
                  <a:pt x="8155" y="16141"/>
                </a:lnTo>
                <a:lnTo>
                  <a:pt x="8159" y="16051"/>
                </a:lnTo>
                <a:lnTo>
                  <a:pt x="8172" y="16021"/>
                </a:lnTo>
                <a:lnTo>
                  <a:pt x="8184" y="15991"/>
                </a:lnTo>
                <a:close/>
                <a:moveTo>
                  <a:pt x="16031" y="17185"/>
                </a:moveTo>
                <a:lnTo>
                  <a:pt x="16044" y="17214"/>
                </a:lnTo>
                <a:lnTo>
                  <a:pt x="16057" y="17244"/>
                </a:lnTo>
                <a:lnTo>
                  <a:pt x="16061" y="17334"/>
                </a:lnTo>
                <a:lnTo>
                  <a:pt x="16065" y="17423"/>
                </a:lnTo>
                <a:lnTo>
                  <a:pt x="16057" y="17602"/>
                </a:lnTo>
                <a:lnTo>
                  <a:pt x="16031" y="17662"/>
                </a:lnTo>
                <a:lnTo>
                  <a:pt x="16019" y="17632"/>
                </a:lnTo>
                <a:lnTo>
                  <a:pt x="16006" y="17602"/>
                </a:lnTo>
                <a:lnTo>
                  <a:pt x="16002" y="17513"/>
                </a:lnTo>
                <a:lnTo>
                  <a:pt x="15998" y="17423"/>
                </a:lnTo>
                <a:lnTo>
                  <a:pt x="16002" y="17334"/>
                </a:lnTo>
                <a:lnTo>
                  <a:pt x="16006" y="17244"/>
                </a:lnTo>
                <a:lnTo>
                  <a:pt x="16019" y="17214"/>
                </a:lnTo>
                <a:lnTo>
                  <a:pt x="16031" y="17185"/>
                </a:lnTo>
                <a:close/>
                <a:moveTo>
                  <a:pt x="4252" y="19452"/>
                </a:moveTo>
                <a:lnTo>
                  <a:pt x="4265" y="19482"/>
                </a:lnTo>
                <a:lnTo>
                  <a:pt x="4278" y="19511"/>
                </a:lnTo>
                <a:lnTo>
                  <a:pt x="4286" y="19691"/>
                </a:lnTo>
                <a:lnTo>
                  <a:pt x="4282" y="19780"/>
                </a:lnTo>
                <a:lnTo>
                  <a:pt x="4278" y="19870"/>
                </a:lnTo>
                <a:lnTo>
                  <a:pt x="4265" y="19900"/>
                </a:lnTo>
                <a:lnTo>
                  <a:pt x="4252" y="19929"/>
                </a:lnTo>
                <a:lnTo>
                  <a:pt x="4240" y="19900"/>
                </a:lnTo>
                <a:lnTo>
                  <a:pt x="4227" y="19870"/>
                </a:lnTo>
                <a:lnTo>
                  <a:pt x="4223" y="19780"/>
                </a:lnTo>
                <a:lnTo>
                  <a:pt x="4219" y="19691"/>
                </a:lnTo>
                <a:lnTo>
                  <a:pt x="4227" y="19511"/>
                </a:lnTo>
                <a:lnTo>
                  <a:pt x="4240" y="19482"/>
                </a:lnTo>
                <a:lnTo>
                  <a:pt x="4252" y="19452"/>
                </a:lnTo>
                <a:close/>
                <a:moveTo>
                  <a:pt x="2953" y="21003"/>
                </a:moveTo>
                <a:lnTo>
                  <a:pt x="2966" y="21033"/>
                </a:lnTo>
                <a:lnTo>
                  <a:pt x="2978" y="21063"/>
                </a:lnTo>
                <a:lnTo>
                  <a:pt x="2987" y="21242"/>
                </a:lnTo>
                <a:lnTo>
                  <a:pt x="2983" y="21332"/>
                </a:lnTo>
                <a:lnTo>
                  <a:pt x="2978" y="21421"/>
                </a:lnTo>
                <a:lnTo>
                  <a:pt x="2966" y="21451"/>
                </a:lnTo>
                <a:lnTo>
                  <a:pt x="2953" y="21481"/>
                </a:lnTo>
                <a:lnTo>
                  <a:pt x="2928" y="21421"/>
                </a:lnTo>
                <a:lnTo>
                  <a:pt x="2924" y="21332"/>
                </a:lnTo>
                <a:lnTo>
                  <a:pt x="2919" y="21242"/>
                </a:lnTo>
                <a:lnTo>
                  <a:pt x="2928" y="21063"/>
                </a:lnTo>
                <a:lnTo>
                  <a:pt x="2953" y="21003"/>
                </a:lnTo>
                <a:close/>
                <a:moveTo>
                  <a:pt x="12116" y="0"/>
                </a:moveTo>
                <a:lnTo>
                  <a:pt x="12095" y="30"/>
                </a:lnTo>
                <a:lnTo>
                  <a:pt x="12070" y="209"/>
                </a:lnTo>
                <a:lnTo>
                  <a:pt x="12066" y="358"/>
                </a:lnTo>
                <a:lnTo>
                  <a:pt x="12070" y="477"/>
                </a:lnTo>
                <a:lnTo>
                  <a:pt x="10830" y="8324"/>
                </a:lnTo>
                <a:lnTo>
                  <a:pt x="10817" y="8264"/>
                </a:lnTo>
                <a:lnTo>
                  <a:pt x="10800" y="8234"/>
                </a:lnTo>
                <a:lnTo>
                  <a:pt x="10783" y="8264"/>
                </a:lnTo>
                <a:lnTo>
                  <a:pt x="10766" y="8324"/>
                </a:lnTo>
                <a:lnTo>
                  <a:pt x="10758" y="8413"/>
                </a:lnTo>
                <a:lnTo>
                  <a:pt x="10749" y="8503"/>
                </a:lnTo>
                <a:lnTo>
                  <a:pt x="9547" y="9398"/>
                </a:lnTo>
                <a:lnTo>
                  <a:pt x="9539" y="9308"/>
                </a:lnTo>
                <a:lnTo>
                  <a:pt x="9526" y="9249"/>
                </a:lnTo>
                <a:lnTo>
                  <a:pt x="9513" y="9189"/>
                </a:lnTo>
                <a:lnTo>
                  <a:pt x="9501" y="9189"/>
                </a:lnTo>
                <a:lnTo>
                  <a:pt x="9480" y="9219"/>
                </a:lnTo>
                <a:lnTo>
                  <a:pt x="9454" y="9398"/>
                </a:lnTo>
                <a:lnTo>
                  <a:pt x="9450" y="9547"/>
                </a:lnTo>
                <a:lnTo>
                  <a:pt x="9450" y="9637"/>
                </a:lnTo>
                <a:lnTo>
                  <a:pt x="8222" y="15991"/>
                </a:lnTo>
                <a:lnTo>
                  <a:pt x="8206" y="15902"/>
                </a:lnTo>
                <a:lnTo>
                  <a:pt x="8184" y="15872"/>
                </a:lnTo>
                <a:lnTo>
                  <a:pt x="8163" y="15902"/>
                </a:lnTo>
                <a:lnTo>
                  <a:pt x="8146" y="15991"/>
                </a:lnTo>
                <a:lnTo>
                  <a:pt x="6914" y="6832"/>
                </a:lnTo>
                <a:lnTo>
                  <a:pt x="6919" y="6683"/>
                </a:lnTo>
                <a:lnTo>
                  <a:pt x="6914" y="6534"/>
                </a:lnTo>
                <a:lnTo>
                  <a:pt x="6902" y="6444"/>
                </a:lnTo>
                <a:lnTo>
                  <a:pt x="6889" y="6355"/>
                </a:lnTo>
                <a:lnTo>
                  <a:pt x="6868" y="6325"/>
                </a:lnTo>
                <a:lnTo>
                  <a:pt x="6847" y="6355"/>
                </a:lnTo>
                <a:lnTo>
                  <a:pt x="6834" y="6444"/>
                </a:lnTo>
                <a:lnTo>
                  <a:pt x="6822" y="6534"/>
                </a:lnTo>
                <a:lnTo>
                  <a:pt x="6818" y="6683"/>
                </a:lnTo>
                <a:lnTo>
                  <a:pt x="5607" y="9428"/>
                </a:lnTo>
                <a:lnTo>
                  <a:pt x="5590" y="9338"/>
                </a:lnTo>
                <a:lnTo>
                  <a:pt x="5581" y="9308"/>
                </a:lnTo>
                <a:lnTo>
                  <a:pt x="5569" y="9308"/>
                </a:lnTo>
                <a:lnTo>
                  <a:pt x="5548" y="9338"/>
                </a:lnTo>
                <a:lnTo>
                  <a:pt x="5535" y="9428"/>
                </a:lnTo>
                <a:lnTo>
                  <a:pt x="5522" y="9517"/>
                </a:lnTo>
                <a:lnTo>
                  <a:pt x="5518" y="9666"/>
                </a:lnTo>
                <a:lnTo>
                  <a:pt x="5522" y="9816"/>
                </a:lnTo>
                <a:lnTo>
                  <a:pt x="4290" y="19452"/>
                </a:lnTo>
                <a:lnTo>
                  <a:pt x="4274" y="19362"/>
                </a:lnTo>
                <a:lnTo>
                  <a:pt x="4252" y="19332"/>
                </a:lnTo>
                <a:lnTo>
                  <a:pt x="4231" y="19362"/>
                </a:lnTo>
                <a:lnTo>
                  <a:pt x="4219" y="19452"/>
                </a:lnTo>
                <a:lnTo>
                  <a:pt x="4206" y="19541"/>
                </a:lnTo>
                <a:lnTo>
                  <a:pt x="4202" y="19691"/>
                </a:lnTo>
                <a:lnTo>
                  <a:pt x="4202" y="19750"/>
                </a:lnTo>
                <a:lnTo>
                  <a:pt x="3004" y="21183"/>
                </a:lnTo>
                <a:lnTo>
                  <a:pt x="3004" y="21242"/>
                </a:lnTo>
                <a:lnTo>
                  <a:pt x="3000" y="21093"/>
                </a:lnTo>
                <a:lnTo>
                  <a:pt x="2974" y="20914"/>
                </a:lnTo>
                <a:lnTo>
                  <a:pt x="2953" y="20884"/>
                </a:lnTo>
                <a:lnTo>
                  <a:pt x="2936" y="20914"/>
                </a:lnTo>
                <a:lnTo>
                  <a:pt x="2919" y="20973"/>
                </a:lnTo>
                <a:lnTo>
                  <a:pt x="1666" y="10084"/>
                </a:lnTo>
                <a:lnTo>
                  <a:pt x="1675" y="9965"/>
                </a:lnTo>
                <a:lnTo>
                  <a:pt x="1679" y="9846"/>
                </a:lnTo>
                <a:lnTo>
                  <a:pt x="1675" y="9696"/>
                </a:lnTo>
                <a:lnTo>
                  <a:pt x="1650" y="9517"/>
                </a:lnTo>
                <a:lnTo>
                  <a:pt x="1628" y="9487"/>
                </a:lnTo>
                <a:lnTo>
                  <a:pt x="1607" y="9517"/>
                </a:lnTo>
                <a:lnTo>
                  <a:pt x="1595" y="9607"/>
                </a:lnTo>
                <a:lnTo>
                  <a:pt x="1582" y="9696"/>
                </a:lnTo>
                <a:lnTo>
                  <a:pt x="1578" y="9846"/>
                </a:lnTo>
                <a:lnTo>
                  <a:pt x="1582" y="9965"/>
                </a:lnTo>
                <a:lnTo>
                  <a:pt x="375" y="14320"/>
                </a:lnTo>
                <a:lnTo>
                  <a:pt x="359" y="14231"/>
                </a:lnTo>
                <a:lnTo>
                  <a:pt x="338" y="14201"/>
                </a:lnTo>
                <a:lnTo>
                  <a:pt x="321" y="14231"/>
                </a:lnTo>
                <a:lnTo>
                  <a:pt x="304" y="14291"/>
                </a:lnTo>
                <a:lnTo>
                  <a:pt x="0" y="13336"/>
                </a:lnTo>
                <a:lnTo>
                  <a:pt x="0" y="13455"/>
                </a:lnTo>
                <a:lnTo>
                  <a:pt x="291" y="14380"/>
                </a:lnTo>
                <a:lnTo>
                  <a:pt x="287" y="14469"/>
                </a:lnTo>
                <a:lnTo>
                  <a:pt x="287" y="14559"/>
                </a:lnTo>
                <a:lnTo>
                  <a:pt x="291" y="14708"/>
                </a:lnTo>
                <a:lnTo>
                  <a:pt x="316" y="14888"/>
                </a:lnTo>
                <a:lnTo>
                  <a:pt x="338" y="14917"/>
                </a:lnTo>
                <a:lnTo>
                  <a:pt x="359" y="14888"/>
                </a:lnTo>
                <a:lnTo>
                  <a:pt x="371" y="14798"/>
                </a:lnTo>
                <a:lnTo>
                  <a:pt x="384" y="14708"/>
                </a:lnTo>
                <a:lnTo>
                  <a:pt x="388" y="14559"/>
                </a:lnTo>
                <a:lnTo>
                  <a:pt x="384" y="14440"/>
                </a:lnTo>
                <a:lnTo>
                  <a:pt x="1586" y="10054"/>
                </a:lnTo>
                <a:lnTo>
                  <a:pt x="1595" y="10114"/>
                </a:lnTo>
                <a:lnTo>
                  <a:pt x="1607" y="10174"/>
                </a:lnTo>
                <a:lnTo>
                  <a:pt x="1616" y="10204"/>
                </a:lnTo>
                <a:lnTo>
                  <a:pt x="1641" y="10204"/>
                </a:lnTo>
                <a:lnTo>
                  <a:pt x="1654" y="10144"/>
                </a:lnTo>
                <a:lnTo>
                  <a:pt x="2907" y="21093"/>
                </a:lnTo>
                <a:lnTo>
                  <a:pt x="2903" y="21153"/>
                </a:lnTo>
                <a:lnTo>
                  <a:pt x="2903" y="21242"/>
                </a:lnTo>
                <a:lnTo>
                  <a:pt x="2907" y="21391"/>
                </a:lnTo>
                <a:lnTo>
                  <a:pt x="2932" y="21570"/>
                </a:lnTo>
                <a:lnTo>
                  <a:pt x="2953" y="21600"/>
                </a:lnTo>
                <a:lnTo>
                  <a:pt x="2970" y="21570"/>
                </a:lnTo>
                <a:lnTo>
                  <a:pt x="2987" y="21511"/>
                </a:lnTo>
                <a:lnTo>
                  <a:pt x="2995" y="21421"/>
                </a:lnTo>
                <a:lnTo>
                  <a:pt x="3004" y="21302"/>
                </a:lnTo>
                <a:lnTo>
                  <a:pt x="4210" y="19870"/>
                </a:lnTo>
                <a:lnTo>
                  <a:pt x="4227" y="19989"/>
                </a:lnTo>
                <a:lnTo>
                  <a:pt x="4240" y="20049"/>
                </a:lnTo>
                <a:lnTo>
                  <a:pt x="4252" y="20049"/>
                </a:lnTo>
                <a:lnTo>
                  <a:pt x="4274" y="20019"/>
                </a:lnTo>
                <a:lnTo>
                  <a:pt x="4286" y="19929"/>
                </a:lnTo>
                <a:lnTo>
                  <a:pt x="4299" y="19840"/>
                </a:lnTo>
                <a:lnTo>
                  <a:pt x="4303" y="19691"/>
                </a:lnTo>
                <a:lnTo>
                  <a:pt x="4299" y="19541"/>
                </a:lnTo>
                <a:lnTo>
                  <a:pt x="5531" y="9905"/>
                </a:lnTo>
                <a:lnTo>
                  <a:pt x="5548" y="9995"/>
                </a:lnTo>
                <a:lnTo>
                  <a:pt x="5569" y="10025"/>
                </a:lnTo>
                <a:lnTo>
                  <a:pt x="5590" y="9995"/>
                </a:lnTo>
                <a:lnTo>
                  <a:pt x="5602" y="9905"/>
                </a:lnTo>
                <a:lnTo>
                  <a:pt x="5615" y="9816"/>
                </a:lnTo>
                <a:lnTo>
                  <a:pt x="5619" y="9666"/>
                </a:lnTo>
                <a:lnTo>
                  <a:pt x="5615" y="9547"/>
                </a:lnTo>
                <a:lnTo>
                  <a:pt x="6822" y="6802"/>
                </a:lnTo>
                <a:lnTo>
                  <a:pt x="6830" y="6892"/>
                </a:lnTo>
                <a:lnTo>
                  <a:pt x="6839" y="6981"/>
                </a:lnTo>
                <a:lnTo>
                  <a:pt x="6851" y="7011"/>
                </a:lnTo>
                <a:lnTo>
                  <a:pt x="6868" y="7041"/>
                </a:lnTo>
                <a:lnTo>
                  <a:pt x="6889" y="7011"/>
                </a:lnTo>
                <a:lnTo>
                  <a:pt x="6906" y="6921"/>
                </a:lnTo>
                <a:lnTo>
                  <a:pt x="8138" y="16081"/>
                </a:lnTo>
                <a:lnTo>
                  <a:pt x="8134" y="16230"/>
                </a:lnTo>
                <a:lnTo>
                  <a:pt x="8138" y="16379"/>
                </a:lnTo>
                <a:lnTo>
                  <a:pt x="8151" y="16469"/>
                </a:lnTo>
                <a:lnTo>
                  <a:pt x="8163" y="16558"/>
                </a:lnTo>
                <a:lnTo>
                  <a:pt x="8184" y="16588"/>
                </a:lnTo>
                <a:lnTo>
                  <a:pt x="8206" y="16558"/>
                </a:lnTo>
                <a:lnTo>
                  <a:pt x="8218" y="16469"/>
                </a:lnTo>
                <a:lnTo>
                  <a:pt x="8231" y="16379"/>
                </a:lnTo>
                <a:lnTo>
                  <a:pt x="8235" y="16230"/>
                </a:lnTo>
                <a:lnTo>
                  <a:pt x="8231" y="16081"/>
                </a:lnTo>
                <a:lnTo>
                  <a:pt x="9458" y="9726"/>
                </a:lnTo>
                <a:lnTo>
                  <a:pt x="9467" y="9816"/>
                </a:lnTo>
                <a:lnTo>
                  <a:pt x="9475" y="9846"/>
                </a:lnTo>
                <a:lnTo>
                  <a:pt x="9488" y="9905"/>
                </a:lnTo>
                <a:lnTo>
                  <a:pt x="9501" y="9905"/>
                </a:lnTo>
                <a:lnTo>
                  <a:pt x="9522" y="9875"/>
                </a:lnTo>
                <a:lnTo>
                  <a:pt x="9547" y="9696"/>
                </a:lnTo>
                <a:lnTo>
                  <a:pt x="9551" y="9547"/>
                </a:lnTo>
                <a:lnTo>
                  <a:pt x="9551" y="9517"/>
                </a:lnTo>
                <a:lnTo>
                  <a:pt x="10749" y="8622"/>
                </a:lnTo>
                <a:lnTo>
                  <a:pt x="10754" y="8772"/>
                </a:lnTo>
                <a:lnTo>
                  <a:pt x="10766" y="8861"/>
                </a:lnTo>
                <a:lnTo>
                  <a:pt x="10783" y="8921"/>
                </a:lnTo>
                <a:lnTo>
                  <a:pt x="10800" y="8950"/>
                </a:lnTo>
                <a:lnTo>
                  <a:pt x="10821" y="8921"/>
                </a:lnTo>
                <a:lnTo>
                  <a:pt x="10834" y="8831"/>
                </a:lnTo>
                <a:lnTo>
                  <a:pt x="10846" y="8742"/>
                </a:lnTo>
                <a:lnTo>
                  <a:pt x="10851" y="8593"/>
                </a:lnTo>
                <a:lnTo>
                  <a:pt x="10846" y="8503"/>
                </a:lnTo>
                <a:lnTo>
                  <a:pt x="10842" y="8384"/>
                </a:lnTo>
                <a:lnTo>
                  <a:pt x="12078" y="567"/>
                </a:lnTo>
                <a:lnTo>
                  <a:pt x="12095" y="686"/>
                </a:lnTo>
                <a:lnTo>
                  <a:pt x="12104" y="716"/>
                </a:lnTo>
                <a:lnTo>
                  <a:pt x="12116" y="716"/>
                </a:lnTo>
                <a:lnTo>
                  <a:pt x="12133" y="686"/>
                </a:lnTo>
                <a:lnTo>
                  <a:pt x="12146" y="656"/>
                </a:lnTo>
                <a:lnTo>
                  <a:pt x="12154" y="597"/>
                </a:lnTo>
                <a:lnTo>
                  <a:pt x="12163" y="507"/>
                </a:lnTo>
                <a:lnTo>
                  <a:pt x="13382" y="3491"/>
                </a:lnTo>
                <a:lnTo>
                  <a:pt x="13382" y="3580"/>
                </a:lnTo>
                <a:lnTo>
                  <a:pt x="13386" y="3730"/>
                </a:lnTo>
                <a:lnTo>
                  <a:pt x="13411" y="3909"/>
                </a:lnTo>
                <a:lnTo>
                  <a:pt x="13433" y="3938"/>
                </a:lnTo>
                <a:lnTo>
                  <a:pt x="13445" y="3938"/>
                </a:lnTo>
                <a:lnTo>
                  <a:pt x="13458" y="3879"/>
                </a:lnTo>
                <a:lnTo>
                  <a:pt x="14694" y="13605"/>
                </a:lnTo>
                <a:lnTo>
                  <a:pt x="14686" y="13724"/>
                </a:lnTo>
                <a:lnTo>
                  <a:pt x="14681" y="13843"/>
                </a:lnTo>
                <a:lnTo>
                  <a:pt x="14686" y="13992"/>
                </a:lnTo>
                <a:lnTo>
                  <a:pt x="14698" y="14082"/>
                </a:lnTo>
                <a:lnTo>
                  <a:pt x="14711" y="14171"/>
                </a:lnTo>
                <a:lnTo>
                  <a:pt x="14732" y="14201"/>
                </a:lnTo>
                <a:lnTo>
                  <a:pt x="14745" y="14201"/>
                </a:lnTo>
                <a:lnTo>
                  <a:pt x="14753" y="14171"/>
                </a:lnTo>
                <a:lnTo>
                  <a:pt x="14766" y="14112"/>
                </a:lnTo>
                <a:lnTo>
                  <a:pt x="14774" y="14052"/>
                </a:lnTo>
                <a:lnTo>
                  <a:pt x="15981" y="17394"/>
                </a:lnTo>
                <a:lnTo>
                  <a:pt x="15981" y="17423"/>
                </a:lnTo>
                <a:lnTo>
                  <a:pt x="15985" y="17573"/>
                </a:lnTo>
                <a:lnTo>
                  <a:pt x="15998" y="17662"/>
                </a:lnTo>
                <a:lnTo>
                  <a:pt x="16010" y="17752"/>
                </a:lnTo>
                <a:lnTo>
                  <a:pt x="16031" y="17781"/>
                </a:lnTo>
                <a:lnTo>
                  <a:pt x="16052" y="17752"/>
                </a:lnTo>
                <a:lnTo>
                  <a:pt x="16078" y="17573"/>
                </a:lnTo>
                <a:lnTo>
                  <a:pt x="16082" y="17423"/>
                </a:lnTo>
                <a:lnTo>
                  <a:pt x="16082" y="17394"/>
                </a:lnTo>
                <a:lnTo>
                  <a:pt x="17326" y="12292"/>
                </a:lnTo>
                <a:lnTo>
                  <a:pt x="17343" y="12381"/>
                </a:lnTo>
                <a:lnTo>
                  <a:pt x="17364" y="12411"/>
                </a:lnTo>
                <a:lnTo>
                  <a:pt x="17385" y="12381"/>
                </a:lnTo>
                <a:lnTo>
                  <a:pt x="17411" y="12202"/>
                </a:lnTo>
                <a:lnTo>
                  <a:pt x="17415" y="12053"/>
                </a:lnTo>
                <a:lnTo>
                  <a:pt x="17415" y="12023"/>
                </a:lnTo>
                <a:lnTo>
                  <a:pt x="18609" y="8712"/>
                </a:lnTo>
                <a:lnTo>
                  <a:pt x="18626" y="8801"/>
                </a:lnTo>
                <a:lnTo>
                  <a:pt x="18647" y="8831"/>
                </a:lnTo>
                <a:lnTo>
                  <a:pt x="18668" y="8801"/>
                </a:lnTo>
                <a:lnTo>
                  <a:pt x="18681" y="8712"/>
                </a:lnTo>
                <a:lnTo>
                  <a:pt x="18693" y="8622"/>
                </a:lnTo>
                <a:lnTo>
                  <a:pt x="18697" y="8473"/>
                </a:lnTo>
                <a:lnTo>
                  <a:pt x="18693" y="8384"/>
                </a:lnTo>
                <a:lnTo>
                  <a:pt x="19938" y="806"/>
                </a:lnTo>
                <a:lnTo>
                  <a:pt x="19946" y="865"/>
                </a:lnTo>
                <a:lnTo>
                  <a:pt x="19959" y="925"/>
                </a:lnTo>
                <a:lnTo>
                  <a:pt x="19967" y="955"/>
                </a:lnTo>
                <a:lnTo>
                  <a:pt x="19980" y="955"/>
                </a:lnTo>
                <a:lnTo>
                  <a:pt x="19997" y="925"/>
                </a:lnTo>
                <a:lnTo>
                  <a:pt x="20014" y="865"/>
                </a:lnTo>
                <a:lnTo>
                  <a:pt x="20022" y="776"/>
                </a:lnTo>
                <a:lnTo>
                  <a:pt x="20031" y="656"/>
                </a:lnTo>
                <a:lnTo>
                  <a:pt x="21229" y="1730"/>
                </a:lnTo>
                <a:lnTo>
                  <a:pt x="21229" y="1790"/>
                </a:lnTo>
                <a:lnTo>
                  <a:pt x="21233" y="1939"/>
                </a:lnTo>
                <a:lnTo>
                  <a:pt x="21246" y="2029"/>
                </a:lnTo>
                <a:lnTo>
                  <a:pt x="21258" y="2118"/>
                </a:lnTo>
                <a:lnTo>
                  <a:pt x="21279" y="2148"/>
                </a:lnTo>
                <a:lnTo>
                  <a:pt x="21300" y="2118"/>
                </a:lnTo>
                <a:lnTo>
                  <a:pt x="21326" y="1939"/>
                </a:lnTo>
                <a:lnTo>
                  <a:pt x="21330" y="1790"/>
                </a:lnTo>
                <a:lnTo>
                  <a:pt x="21600" y="1790"/>
                </a:lnTo>
                <a:lnTo>
                  <a:pt x="21600" y="1671"/>
                </a:lnTo>
                <a:lnTo>
                  <a:pt x="21326" y="1671"/>
                </a:lnTo>
                <a:lnTo>
                  <a:pt x="21322" y="1581"/>
                </a:lnTo>
                <a:lnTo>
                  <a:pt x="21309" y="1492"/>
                </a:lnTo>
                <a:lnTo>
                  <a:pt x="21296" y="1462"/>
                </a:lnTo>
                <a:lnTo>
                  <a:pt x="21279" y="1432"/>
                </a:lnTo>
                <a:lnTo>
                  <a:pt x="21267" y="1432"/>
                </a:lnTo>
                <a:lnTo>
                  <a:pt x="21254" y="1492"/>
                </a:lnTo>
                <a:lnTo>
                  <a:pt x="21241" y="1551"/>
                </a:lnTo>
                <a:lnTo>
                  <a:pt x="21233" y="1611"/>
                </a:lnTo>
                <a:lnTo>
                  <a:pt x="20031" y="537"/>
                </a:lnTo>
                <a:lnTo>
                  <a:pt x="20022" y="418"/>
                </a:lnTo>
                <a:lnTo>
                  <a:pt x="20014" y="328"/>
                </a:lnTo>
                <a:lnTo>
                  <a:pt x="19997" y="269"/>
                </a:lnTo>
                <a:lnTo>
                  <a:pt x="19980" y="239"/>
                </a:lnTo>
                <a:lnTo>
                  <a:pt x="19959" y="269"/>
                </a:lnTo>
                <a:lnTo>
                  <a:pt x="19946" y="358"/>
                </a:lnTo>
                <a:lnTo>
                  <a:pt x="19934" y="448"/>
                </a:lnTo>
                <a:lnTo>
                  <a:pt x="19929" y="597"/>
                </a:lnTo>
                <a:lnTo>
                  <a:pt x="19934" y="686"/>
                </a:lnTo>
                <a:lnTo>
                  <a:pt x="18689" y="8264"/>
                </a:lnTo>
                <a:lnTo>
                  <a:pt x="18681" y="8204"/>
                </a:lnTo>
                <a:lnTo>
                  <a:pt x="18668" y="8145"/>
                </a:lnTo>
                <a:lnTo>
                  <a:pt x="18660" y="8115"/>
                </a:lnTo>
                <a:lnTo>
                  <a:pt x="18647" y="8115"/>
                </a:lnTo>
                <a:lnTo>
                  <a:pt x="18626" y="8145"/>
                </a:lnTo>
                <a:lnTo>
                  <a:pt x="18613" y="8234"/>
                </a:lnTo>
                <a:lnTo>
                  <a:pt x="18600" y="8324"/>
                </a:lnTo>
                <a:lnTo>
                  <a:pt x="18596" y="8473"/>
                </a:lnTo>
                <a:lnTo>
                  <a:pt x="18600" y="8622"/>
                </a:lnTo>
                <a:lnTo>
                  <a:pt x="17411" y="11904"/>
                </a:lnTo>
                <a:lnTo>
                  <a:pt x="17402" y="11814"/>
                </a:lnTo>
                <a:lnTo>
                  <a:pt x="17390" y="11755"/>
                </a:lnTo>
                <a:lnTo>
                  <a:pt x="17364" y="11695"/>
                </a:lnTo>
                <a:lnTo>
                  <a:pt x="17343" y="11725"/>
                </a:lnTo>
                <a:lnTo>
                  <a:pt x="17318" y="11904"/>
                </a:lnTo>
                <a:lnTo>
                  <a:pt x="17314" y="12053"/>
                </a:lnTo>
                <a:lnTo>
                  <a:pt x="17318" y="12202"/>
                </a:lnTo>
                <a:lnTo>
                  <a:pt x="16078" y="17274"/>
                </a:lnTo>
                <a:lnTo>
                  <a:pt x="16069" y="17185"/>
                </a:lnTo>
                <a:lnTo>
                  <a:pt x="16057" y="17125"/>
                </a:lnTo>
                <a:lnTo>
                  <a:pt x="16044" y="17065"/>
                </a:lnTo>
                <a:lnTo>
                  <a:pt x="16031" y="17065"/>
                </a:lnTo>
                <a:lnTo>
                  <a:pt x="16019" y="17095"/>
                </a:lnTo>
                <a:lnTo>
                  <a:pt x="16006" y="17125"/>
                </a:lnTo>
                <a:lnTo>
                  <a:pt x="15993" y="17185"/>
                </a:lnTo>
                <a:lnTo>
                  <a:pt x="15985" y="17274"/>
                </a:lnTo>
                <a:lnTo>
                  <a:pt x="14778" y="13963"/>
                </a:lnTo>
                <a:lnTo>
                  <a:pt x="14782" y="13843"/>
                </a:lnTo>
                <a:lnTo>
                  <a:pt x="14778" y="13694"/>
                </a:lnTo>
                <a:lnTo>
                  <a:pt x="14753" y="13515"/>
                </a:lnTo>
                <a:lnTo>
                  <a:pt x="14732" y="13485"/>
                </a:lnTo>
                <a:lnTo>
                  <a:pt x="14719" y="13485"/>
                </a:lnTo>
                <a:lnTo>
                  <a:pt x="14707" y="13545"/>
                </a:lnTo>
                <a:lnTo>
                  <a:pt x="13470" y="3819"/>
                </a:lnTo>
                <a:lnTo>
                  <a:pt x="13479" y="3700"/>
                </a:lnTo>
                <a:lnTo>
                  <a:pt x="13483" y="3580"/>
                </a:lnTo>
                <a:lnTo>
                  <a:pt x="13479" y="3431"/>
                </a:lnTo>
                <a:lnTo>
                  <a:pt x="13454" y="3252"/>
                </a:lnTo>
                <a:lnTo>
                  <a:pt x="13433" y="3222"/>
                </a:lnTo>
                <a:lnTo>
                  <a:pt x="13420" y="3222"/>
                </a:lnTo>
                <a:lnTo>
                  <a:pt x="13407" y="3252"/>
                </a:lnTo>
                <a:lnTo>
                  <a:pt x="13399" y="3312"/>
                </a:lnTo>
                <a:lnTo>
                  <a:pt x="13390" y="3371"/>
                </a:lnTo>
                <a:lnTo>
                  <a:pt x="12167" y="388"/>
                </a:lnTo>
                <a:lnTo>
                  <a:pt x="12167" y="358"/>
                </a:lnTo>
                <a:lnTo>
                  <a:pt x="12163" y="209"/>
                </a:lnTo>
                <a:lnTo>
                  <a:pt x="12150" y="120"/>
                </a:lnTo>
                <a:lnTo>
                  <a:pt x="12137" y="30"/>
                </a:lnTo>
                <a:lnTo>
                  <a:pt x="12116" y="0"/>
                </a:lnTo>
                <a:close/>
              </a:path>
            </a:pathLst>
          </a:custGeom>
          <a:solidFill>
            <a:srgbClr val="FFFFFF">
              <a:alpha val="3500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918" name="Texte du titre"/>
          <p:cNvSpPr txBox="1">
            <a:spLocks noGrp="1"/>
          </p:cNvSpPr>
          <p:nvPr>
            <p:ph type="title"/>
          </p:nvPr>
        </p:nvSpPr>
        <p:spPr>
          <a:xfrm>
            <a:off x="986233" y="534998"/>
            <a:ext cx="10248001" cy="1143203"/>
          </a:xfrm>
          <a:prstGeom prst="rect">
            <a:avLst/>
          </a:prstGeom>
        </p:spPr>
        <p:txBody>
          <a:bodyPr lIns="91422" tIns="91422" rIns="91422" bIns="91422" anchor="b"/>
          <a:lstStyle>
            <a:lvl1pPr>
              <a:lnSpc>
                <a:spcPct val="100000"/>
              </a:lnSpc>
              <a:defRPr sz="3000">
                <a:solidFill>
                  <a:srgbClr val="FFFFFF"/>
                </a:solidFill>
                <a:latin typeface="Titillium Web ExtraLight"/>
                <a:ea typeface="Titillium Web ExtraLight"/>
                <a:cs typeface="Titillium Web ExtraLight"/>
                <a:sym typeface="Titillium Web ExtraLight"/>
              </a:defRPr>
            </a:lvl1pPr>
          </a:lstStyle>
          <a:p>
            <a:r>
              <a:t>Texte du titre</a:t>
            </a:r>
          </a:p>
        </p:txBody>
      </p:sp>
      <p:sp>
        <p:nvSpPr>
          <p:cNvPr id="919" name="Texte niveau 1…"/>
          <p:cNvSpPr txBox="1">
            <a:spLocks noGrp="1"/>
          </p:cNvSpPr>
          <p:nvPr>
            <p:ph type="body" idx="1"/>
          </p:nvPr>
        </p:nvSpPr>
        <p:spPr>
          <a:xfrm>
            <a:off x="986239" y="1536703"/>
            <a:ext cx="10248004" cy="4131203"/>
          </a:xfrm>
          <a:prstGeom prst="rect">
            <a:avLst/>
          </a:prstGeom>
        </p:spPr>
        <p:txBody>
          <a:bodyPr lIns="91422" tIns="91422" rIns="91422" bIns="91422"/>
          <a:lstStyle>
            <a:lvl1pPr marL="609584" indent="-5079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1pPr>
            <a:lvl2pPr marL="1219168" indent="-5079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2pPr>
            <a:lvl3pPr marL="1828754" indent="-5079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3pPr>
            <a:lvl4pPr marL="2438337" indent="-5079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4pPr>
            <a:lvl5pPr marL="3047924" indent="-5079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5pPr>
          </a:lstStyle>
          <a:p>
            <a:r>
              <a:t>Texte niveau 1</a:t>
            </a:r>
          </a:p>
          <a:p>
            <a:pPr lvl="1"/>
            <a:r>
              <a:t>Texte niveau 2</a:t>
            </a:r>
          </a:p>
          <a:p>
            <a:pPr lvl="2"/>
            <a:r>
              <a:t>Texte niveau 3</a:t>
            </a:r>
          </a:p>
          <a:p>
            <a:pPr lvl="3"/>
            <a:r>
              <a:t>Texte niveau 4</a:t>
            </a:r>
          </a:p>
          <a:p>
            <a:pPr lvl="4"/>
            <a:r>
              <a:t>Texte niveau 5</a:t>
            </a:r>
          </a:p>
        </p:txBody>
      </p:sp>
      <p:sp>
        <p:nvSpPr>
          <p:cNvPr id="920" name="Numéro de diapositive"/>
          <p:cNvSpPr txBox="1">
            <a:spLocks noGrp="1"/>
          </p:cNvSpPr>
          <p:nvPr>
            <p:ph type="sldNum" sz="quarter" idx="2"/>
          </p:nvPr>
        </p:nvSpPr>
        <p:spPr>
          <a:xfrm>
            <a:off x="11595457" y="118244"/>
            <a:ext cx="449820" cy="462247"/>
          </a:xfrm>
          <a:prstGeom prst="rect">
            <a:avLst/>
          </a:prstGeom>
        </p:spPr>
        <p:txBody>
          <a:bodyPr lIns="91422" tIns="91422" rIns="91422" bIns="91422"/>
          <a:lstStyle>
            <a:lvl1pPr algn="ctr" defTabSz="1219168">
              <a:defRPr sz="1800">
                <a:solidFill>
                  <a:srgbClr val="FFFFFF"/>
                </a:solidFill>
                <a:latin typeface="Titillium Web"/>
                <a:ea typeface="Titillium Web"/>
                <a:cs typeface="Titillium Web"/>
                <a:sym typeface="Titillium Web"/>
              </a:defRPr>
            </a:lvl1pPr>
          </a:lstStyle>
          <a:p>
            <a:fld id="{86CB4B4D-7CA3-9044-876B-883B54F8677D}" type="slidenum">
              <a:t>‹#›</a:t>
            </a:fld>
            <a:endParaRPr/>
          </a:p>
        </p:txBody>
      </p:sp>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Title + 1 column + image">
    <p:bg>
      <p:bgPr>
        <a:solidFill>
          <a:srgbClr val="465573"/>
        </a:solidFill>
        <a:effectLst/>
      </p:bgPr>
    </p:bg>
    <p:spTree>
      <p:nvGrpSpPr>
        <p:cNvPr id="1" name=""/>
        <p:cNvGrpSpPr/>
        <p:nvPr/>
      </p:nvGrpSpPr>
      <p:grpSpPr>
        <a:xfrm>
          <a:off x="0" y="0"/>
          <a:ext cx="0" cy="0"/>
          <a:chOff x="0" y="0"/>
          <a:chExt cx="0" cy="0"/>
        </a:xfrm>
      </p:grpSpPr>
      <p:sp>
        <p:nvSpPr>
          <p:cNvPr id="927"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928" name="Google Shape;331;p6"/>
          <p:cNvSpPr/>
          <p:nvPr/>
        </p:nvSpPr>
        <p:spPr>
          <a:xfrm>
            <a:off x="6646867" y="199"/>
            <a:ext cx="5545203" cy="6858001"/>
          </a:xfrm>
          <a:prstGeom prst="rect">
            <a:avLst/>
          </a:pr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929" name="Texte du titre"/>
          <p:cNvSpPr txBox="1">
            <a:spLocks noGrp="1"/>
          </p:cNvSpPr>
          <p:nvPr>
            <p:ph type="title"/>
          </p:nvPr>
        </p:nvSpPr>
        <p:spPr>
          <a:xfrm>
            <a:off x="603632" y="827892"/>
            <a:ext cx="5313601" cy="1143201"/>
          </a:xfrm>
          <a:prstGeom prst="rect">
            <a:avLst/>
          </a:prstGeom>
        </p:spPr>
        <p:txBody>
          <a:bodyPr lIns="91422" tIns="91422" rIns="91422" bIns="91422" anchor="t"/>
          <a:lstStyle>
            <a:lvl1pPr>
              <a:lnSpc>
                <a:spcPct val="100000"/>
              </a:lnSpc>
              <a:defRPr sz="3000">
                <a:solidFill>
                  <a:srgbClr val="FFFFFF"/>
                </a:solidFill>
                <a:latin typeface="Titillium Web ExtraLight"/>
                <a:ea typeface="Titillium Web ExtraLight"/>
                <a:cs typeface="Titillium Web ExtraLight"/>
                <a:sym typeface="Titillium Web ExtraLight"/>
              </a:defRPr>
            </a:lvl1pPr>
          </a:lstStyle>
          <a:p>
            <a:r>
              <a:t>Texte du titre</a:t>
            </a:r>
          </a:p>
        </p:txBody>
      </p:sp>
      <p:sp>
        <p:nvSpPr>
          <p:cNvPr id="930" name="Texte niveau 1…"/>
          <p:cNvSpPr txBox="1">
            <a:spLocks noGrp="1"/>
          </p:cNvSpPr>
          <p:nvPr>
            <p:ph type="body" sz="half" idx="1"/>
          </p:nvPr>
        </p:nvSpPr>
        <p:spPr>
          <a:xfrm>
            <a:off x="603636" y="1883571"/>
            <a:ext cx="5313601" cy="4131203"/>
          </a:xfrm>
          <a:prstGeom prst="rect">
            <a:avLst/>
          </a:prstGeom>
        </p:spPr>
        <p:txBody>
          <a:bodyPr lIns="91422" tIns="91422" rIns="91422" bIns="91422"/>
          <a:lstStyle>
            <a:lvl1pPr marL="609584" indent="-5079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1pPr>
            <a:lvl2pPr marL="1219168" indent="-5079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2pPr>
            <a:lvl3pPr marL="1828754" indent="-5079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3pPr>
            <a:lvl4pPr marL="2438337" indent="-5079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4pPr>
            <a:lvl5pPr marL="3047924" indent="-5079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5pPr>
          </a:lstStyle>
          <a:p>
            <a:r>
              <a:t>Texte niveau 1</a:t>
            </a:r>
          </a:p>
          <a:p>
            <a:pPr lvl="1"/>
            <a:r>
              <a:t>Texte niveau 2</a:t>
            </a:r>
          </a:p>
          <a:p>
            <a:pPr lvl="2"/>
            <a:r>
              <a:t>Texte niveau 3</a:t>
            </a:r>
          </a:p>
          <a:p>
            <a:pPr lvl="3"/>
            <a:r>
              <a:t>Texte niveau 4</a:t>
            </a:r>
          </a:p>
          <a:p>
            <a:pPr lvl="4"/>
            <a:r>
              <a:t>Texte niveau 5</a:t>
            </a:r>
          </a:p>
        </p:txBody>
      </p:sp>
      <p:sp>
        <p:nvSpPr>
          <p:cNvPr id="931" name="Numéro de diapositive"/>
          <p:cNvSpPr txBox="1">
            <a:spLocks noGrp="1"/>
          </p:cNvSpPr>
          <p:nvPr>
            <p:ph type="sldNum" sz="quarter" idx="2"/>
          </p:nvPr>
        </p:nvSpPr>
        <p:spPr>
          <a:xfrm>
            <a:off x="11595457" y="118244"/>
            <a:ext cx="449820" cy="462247"/>
          </a:xfrm>
          <a:prstGeom prst="rect">
            <a:avLst/>
          </a:prstGeom>
        </p:spPr>
        <p:txBody>
          <a:bodyPr lIns="91422" tIns="91422" rIns="91422" bIns="91422"/>
          <a:lstStyle>
            <a:lvl1pPr algn="ctr" defTabSz="1219168">
              <a:defRPr sz="1800">
                <a:solidFill>
                  <a:srgbClr val="FFFFFF"/>
                </a:solidFill>
                <a:latin typeface="Titillium Web"/>
                <a:ea typeface="Titillium Web"/>
                <a:cs typeface="Titillium Web"/>
                <a:sym typeface="Titillium Web"/>
              </a:defRPr>
            </a:lvl1pPr>
          </a:lstStyle>
          <a:p>
            <a:fld id="{86CB4B4D-7CA3-9044-876B-883B54F8677D}" type="slidenum">
              <a:t>‹#›</a:t>
            </a:fld>
            <a:endParaRP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Title + 2 columns">
    <p:bg>
      <p:bgPr>
        <a:solidFill>
          <a:srgbClr val="465573"/>
        </a:solidFill>
        <a:effectLst/>
      </p:bgPr>
    </p:bg>
    <p:spTree>
      <p:nvGrpSpPr>
        <p:cNvPr id="1" name=""/>
        <p:cNvGrpSpPr/>
        <p:nvPr/>
      </p:nvGrpSpPr>
      <p:grpSpPr>
        <a:xfrm>
          <a:off x="0" y="0"/>
          <a:ext cx="0" cy="0"/>
          <a:chOff x="0" y="0"/>
          <a:chExt cx="0" cy="0"/>
        </a:xfrm>
      </p:grpSpPr>
      <p:sp>
        <p:nvSpPr>
          <p:cNvPr id="938"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939" name="Google Shape;336;p7"/>
          <p:cNvSpPr/>
          <p:nvPr/>
        </p:nvSpPr>
        <p:spPr>
          <a:xfrm>
            <a:off x="-35" y="-1"/>
            <a:ext cx="12192005" cy="1451602"/>
          </a:xfrm>
          <a:prstGeom prst="rect">
            <a:avLst/>
          </a:pr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grpSp>
        <p:nvGrpSpPr>
          <p:cNvPr id="973" name="Google Shape;337;p7"/>
          <p:cNvGrpSpPr/>
          <p:nvPr/>
        </p:nvGrpSpPr>
        <p:grpSpPr>
          <a:xfrm>
            <a:off x="38106" y="5134119"/>
            <a:ext cx="12125321" cy="1724112"/>
            <a:chOff x="-1" y="0"/>
            <a:chExt cx="12125319" cy="1724111"/>
          </a:xfrm>
        </p:grpSpPr>
        <p:sp>
          <p:nvSpPr>
            <p:cNvPr id="940" name="Google Shape;338;p7"/>
            <p:cNvSpPr/>
            <p:nvPr/>
          </p:nvSpPr>
          <p:spPr>
            <a:xfrm>
              <a:off x="361941" y="1034079"/>
              <a:ext cx="304813" cy="6900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41" name="Google Shape;339;p7"/>
            <p:cNvSpPr/>
            <p:nvPr/>
          </p:nvSpPr>
          <p:spPr>
            <a:xfrm>
              <a:off x="-2" y="746732"/>
              <a:ext cx="304814"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42" name="Google Shape;340;p7"/>
            <p:cNvSpPr/>
            <p:nvPr/>
          </p:nvSpPr>
          <p:spPr>
            <a:xfrm>
              <a:off x="731051" y="449936"/>
              <a:ext cx="307160"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43" name="Google Shape;341;p7"/>
            <p:cNvSpPr/>
            <p:nvPr/>
          </p:nvSpPr>
          <p:spPr>
            <a:xfrm>
              <a:off x="1100118" y="640879"/>
              <a:ext cx="307203" cy="10832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44" name="Google Shape;342;p7"/>
            <p:cNvSpPr/>
            <p:nvPr/>
          </p:nvSpPr>
          <p:spPr>
            <a:xfrm>
              <a:off x="1469227" y="1177769"/>
              <a:ext cx="307203" cy="5463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45" name="Google Shape;343;p7"/>
            <p:cNvSpPr/>
            <p:nvPr/>
          </p:nvSpPr>
          <p:spPr>
            <a:xfrm>
              <a:off x="1840726" y="325148"/>
              <a:ext cx="304770"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46" name="Google Shape;344;p7"/>
            <p:cNvSpPr/>
            <p:nvPr/>
          </p:nvSpPr>
          <p:spPr>
            <a:xfrm>
              <a:off x="2209792" y="699479"/>
              <a:ext cx="307203" cy="10246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47" name="Google Shape;345;p7"/>
            <p:cNvSpPr/>
            <p:nvPr/>
          </p:nvSpPr>
          <p:spPr>
            <a:xfrm>
              <a:off x="2578901" y="449936"/>
              <a:ext cx="307161"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48" name="Google Shape;346;p7"/>
            <p:cNvSpPr/>
            <p:nvPr/>
          </p:nvSpPr>
          <p:spPr>
            <a:xfrm>
              <a:off x="2947968" y="890423"/>
              <a:ext cx="307203" cy="83368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49" name="Google Shape;347;p7"/>
            <p:cNvSpPr/>
            <p:nvPr/>
          </p:nvSpPr>
          <p:spPr>
            <a:xfrm>
              <a:off x="3317077" y="325148"/>
              <a:ext cx="307203"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50" name="Google Shape;348;p7"/>
            <p:cNvSpPr/>
            <p:nvPr/>
          </p:nvSpPr>
          <p:spPr>
            <a:xfrm>
              <a:off x="3688576" y="699479"/>
              <a:ext cx="304771" cy="10246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51" name="Google Shape;349;p7"/>
            <p:cNvSpPr/>
            <p:nvPr/>
          </p:nvSpPr>
          <p:spPr>
            <a:xfrm>
              <a:off x="4057643" y="153140"/>
              <a:ext cx="307203" cy="157097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52" name="Google Shape;350;p7"/>
            <p:cNvSpPr/>
            <p:nvPr/>
          </p:nvSpPr>
          <p:spPr>
            <a:xfrm>
              <a:off x="4426753" y="325148"/>
              <a:ext cx="307160"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53" name="Google Shape;351;p7"/>
            <p:cNvSpPr/>
            <p:nvPr/>
          </p:nvSpPr>
          <p:spPr>
            <a:xfrm>
              <a:off x="4795820" y="746732"/>
              <a:ext cx="307203"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54" name="Google Shape;352;p7"/>
            <p:cNvSpPr/>
            <p:nvPr/>
          </p:nvSpPr>
          <p:spPr>
            <a:xfrm>
              <a:off x="5167317" y="1034079"/>
              <a:ext cx="304814" cy="6900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55" name="Google Shape;353;p7"/>
            <p:cNvSpPr/>
            <p:nvPr/>
          </p:nvSpPr>
          <p:spPr>
            <a:xfrm>
              <a:off x="5536384" y="814783"/>
              <a:ext cx="307203" cy="90932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56" name="Google Shape;354;p7"/>
            <p:cNvSpPr/>
            <p:nvPr/>
          </p:nvSpPr>
          <p:spPr>
            <a:xfrm>
              <a:off x="5905494" y="517987"/>
              <a:ext cx="307203" cy="120612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57" name="Google Shape;355;p7"/>
            <p:cNvSpPr/>
            <p:nvPr/>
          </p:nvSpPr>
          <p:spPr>
            <a:xfrm>
              <a:off x="6274604" y="325148"/>
              <a:ext cx="307161"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58" name="Google Shape;356;p7"/>
            <p:cNvSpPr/>
            <p:nvPr/>
          </p:nvSpPr>
          <p:spPr>
            <a:xfrm>
              <a:off x="6643671" y="-1"/>
              <a:ext cx="307203" cy="172411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59" name="Google Shape;357;p7"/>
            <p:cNvSpPr/>
            <p:nvPr/>
          </p:nvSpPr>
          <p:spPr>
            <a:xfrm>
              <a:off x="7015170" y="449936"/>
              <a:ext cx="304814"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60" name="Google Shape;358;p7"/>
            <p:cNvSpPr/>
            <p:nvPr/>
          </p:nvSpPr>
          <p:spPr>
            <a:xfrm>
              <a:off x="7384237" y="200393"/>
              <a:ext cx="307203" cy="152371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61" name="Google Shape;359;p7"/>
            <p:cNvSpPr/>
            <p:nvPr/>
          </p:nvSpPr>
          <p:spPr>
            <a:xfrm>
              <a:off x="7753346" y="325148"/>
              <a:ext cx="307203"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62" name="Google Shape;360;p7"/>
            <p:cNvSpPr/>
            <p:nvPr/>
          </p:nvSpPr>
          <p:spPr>
            <a:xfrm>
              <a:off x="8122455" y="862037"/>
              <a:ext cx="307161" cy="86207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63" name="Google Shape;361;p7"/>
            <p:cNvSpPr/>
            <p:nvPr/>
          </p:nvSpPr>
          <p:spPr>
            <a:xfrm>
              <a:off x="8493911" y="640879"/>
              <a:ext cx="304815" cy="10832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64" name="Google Shape;362;p7"/>
            <p:cNvSpPr/>
            <p:nvPr/>
          </p:nvSpPr>
          <p:spPr>
            <a:xfrm>
              <a:off x="8863022" y="1083229"/>
              <a:ext cx="307160" cy="64088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65" name="Google Shape;363;p7"/>
            <p:cNvSpPr/>
            <p:nvPr/>
          </p:nvSpPr>
          <p:spPr>
            <a:xfrm>
              <a:off x="9232087" y="449936"/>
              <a:ext cx="307203"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66" name="Google Shape;364;p7"/>
            <p:cNvSpPr/>
            <p:nvPr/>
          </p:nvSpPr>
          <p:spPr>
            <a:xfrm>
              <a:off x="9601197" y="746732"/>
              <a:ext cx="307203"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67" name="Google Shape;365;p7"/>
            <p:cNvSpPr/>
            <p:nvPr/>
          </p:nvSpPr>
          <p:spPr>
            <a:xfrm>
              <a:off x="9970307" y="268444"/>
              <a:ext cx="307160" cy="145566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68" name="Google Shape;366;p7"/>
            <p:cNvSpPr/>
            <p:nvPr/>
          </p:nvSpPr>
          <p:spPr>
            <a:xfrm>
              <a:off x="10341763" y="517987"/>
              <a:ext cx="304814" cy="120612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69" name="Google Shape;367;p7"/>
            <p:cNvSpPr/>
            <p:nvPr/>
          </p:nvSpPr>
          <p:spPr>
            <a:xfrm>
              <a:off x="10710873" y="86953"/>
              <a:ext cx="307161" cy="163715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70" name="Google Shape;368;p7"/>
            <p:cNvSpPr/>
            <p:nvPr/>
          </p:nvSpPr>
          <p:spPr>
            <a:xfrm>
              <a:off x="11079939" y="-1"/>
              <a:ext cx="307203" cy="172411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71" name="Google Shape;369;p7"/>
            <p:cNvSpPr/>
            <p:nvPr/>
          </p:nvSpPr>
          <p:spPr>
            <a:xfrm>
              <a:off x="11449048" y="449936"/>
              <a:ext cx="307203"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72" name="Google Shape;370;p7"/>
            <p:cNvSpPr/>
            <p:nvPr/>
          </p:nvSpPr>
          <p:spPr>
            <a:xfrm>
              <a:off x="11820548" y="86953"/>
              <a:ext cx="304771" cy="163715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grpSp>
        <p:nvGrpSpPr>
          <p:cNvPr id="1040" name="Google Shape;371;p7"/>
          <p:cNvGrpSpPr/>
          <p:nvPr/>
        </p:nvGrpSpPr>
        <p:grpSpPr>
          <a:xfrm>
            <a:off x="38107" y="5814697"/>
            <a:ext cx="12125320" cy="1043533"/>
            <a:chOff x="-1" y="0"/>
            <a:chExt cx="12125319" cy="1043531"/>
          </a:xfrm>
        </p:grpSpPr>
        <p:sp>
          <p:nvSpPr>
            <p:cNvPr id="974" name="Google Shape;372;p7"/>
            <p:cNvSpPr/>
            <p:nvPr/>
          </p:nvSpPr>
          <p:spPr>
            <a:xfrm>
              <a:off x="542934" y="661643"/>
              <a:ext cx="123821" cy="38188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75" name="Google Shape;373;p7"/>
            <p:cNvSpPr/>
            <p:nvPr/>
          </p:nvSpPr>
          <p:spPr>
            <a:xfrm>
              <a:off x="361941" y="508537"/>
              <a:ext cx="12382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76" name="Google Shape;374;p7"/>
            <p:cNvSpPr/>
            <p:nvPr/>
          </p:nvSpPr>
          <p:spPr>
            <a:xfrm>
              <a:off x="180991" y="438589"/>
              <a:ext cx="123822"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77" name="Google Shape;375;p7"/>
            <p:cNvSpPr/>
            <p:nvPr/>
          </p:nvSpPr>
          <p:spPr>
            <a:xfrm>
              <a:off x="-2" y="616287"/>
              <a:ext cx="123822"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78" name="Google Shape;376;p7"/>
            <p:cNvSpPr/>
            <p:nvPr/>
          </p:nvSpPr>
          <p:spPr>
            <a:xfrm>
              <a:off x="912000"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79" name="Google Shape;377;p7"/>
            <p:cNvSpPr/>
            <p:nvPr/>
          </p:nvSpPr>
          <p:spPr>
            <a:xfrm>
              <a:off x="731051" y="629531"/>
              <a:ext cx="126211" cy="4140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80" name="Google Shape;378;p7"/>
            <p:cNvSpPr/>
            <p:nvPr/>
          </p:nvSpPr>
          <p:spPr>
            <a:xfrm>
              <a:off x="1281110"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81" name="Google Shape;379;p7"/>
            <p:cNvSpPr/>
            <p:nvPr/>
          </p:nvSpPr>
          <p:spPr>
            <a:xfrm>
              <a:off x="1100118" y="362950"/>
              <a:ext cx="126211" cy="68058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82" name="Google Shape;380;p7"/>
            <p:cNvSpPr/>
            <p:nvPr/>
          </p:nvSpPr>
          <p:spPr>
            <a:xfrm>
              <a:off x="1650219"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83" name="Google Shape;381;p7"/>
            <p:cNvSpPr/>
            <p:nvPr/>
          </p:nvSpPr>
          <p:spPr>
            <a:xfrm>
              <a:off x="1469227" y="381851"/>
              <a:ext cx="126211" cy="6616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84" name="Google Shape;382;p7"/>
            <p:cNvSpPr/>
            <p:nvPr/>
          </p:nvSpPr>
          <p:spPr>
            <a:xfrm>
              <a:off x="2019286" y="438589"/>
              <a:ext cx="126210"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85" name="Google Shape;383;p7"/>
            <p:cNvSpPr/>
            <p:nvPr/>
          </p:nvSpPr>
          <p:spPr>
            <a:xfrm>
              <a:off x="1838336"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86" name="Google Shape;384;p7"/>
            <p:cNvSpPr/>
            <p:nvPr/>
          </p:nvSpPr>
          <p:spPr>
            <a:xfrm>
              <a:off x="2390784" y="317594"/>
              <a:ext cx="123822"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87" name="Google Shape;385;p7"/>
            <p:cNvSpPr/>
            <p:nvPr/>
          </p:nvSpPr>
          <p:spPr>
            <a:xfrm>
              <a:off x="2209792"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88" name="Google Shape;386;p7"/>
            <p:cNvSpPr/>
            <p:nvPr/>
          </p:nvSpPr>
          <p:spPr>
            <a:xfrm>
              <a:off x="2759851"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89" name="Google Shape;387;p7"/>
            <p:cNvSpPr/>
            <p:nvPr/>
          </p:nvSpPr>
          <p:spPr>
            <a:xfrm>
              <a:off x="2578901"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90" name="Google Shape;388;p7"/>
            <p:cNvSpPr/>
            <p:nvPr/>
          </p:nvSpPr>
          <p:spPr>
            <a:xfrm>
              <a:off x="3128960" y="586038"/>
              <a:ext cx="126211" cy="45749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91" name="Google Shape;389;p7"/>
            <p:cNvSpPr/>
            <p:nvPr/>
          </p:nvSpPr>
          <p:spPr>
            <a:xfrm>
              <a:off x="2947968" y="400752"/>
              <a:ext cx="126211" cy="64277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92" name="Google Shape;390;p7"/>
            <p:cNvSpPr/>
            <p:nvPr/>
          </p:nvSpPr>
          <p:spPr>
            <a:xfrm>
              <a:off x="3498069" y="578484"/>
              <a:ext cx="126211" cy="46504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93" name="Google Shape;391;p7"/>
            <p:cNvSpPr/>
            <p:nvPr/>
          </p:nvSpPr>
          <p:spPr>
            <a:xfrm>
              <a:off x="3317077" y="642742"/>
              <a:ext cx="126211" cy="40078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94" name="Google Shape;392;p7"/>
            <p:cNvSpPr/>
            <p:nvPr/>
          </p:nvSpPr>
          <p:spPr>
            <a:xfrm>
              <a:off x="3869525" y="279792"/>
              <a:ext cx="123822" cy="76373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95" name="Google Shape;393;p7"/>
            <p:cNvSpPr/>
            <p:nvPr/>
          </p:nvSpPr>
          <p:spPr>
            <a:xfrm>
              <a:off x="3688576" y="508537"/>
              <a:ext cx="123822"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96" name="Google Shape;394;p7"/>
            <p:cNvSpPr/>
            <p:nvPr/>
          </p:nvSpPr>
          <p:spPr>
            <a:xfrm>
              <a:off x="4238635"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97" name="Google Shape;395;p7"/>
            <p:cNvSpPr/>
            <p:nvPr/>
          </p:nvSpPr>
          <p:spPr>
            <a:xfrm>
              <a:off x="4057643" y="166351"/>
              <a:ext cx="126211" cy="8771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98" name="Google Shape;396;p7"/>
            <p:cNvSpPr/>
            <p:nvPr/>
          </p:nvSpPr>
          <p:spPr>
            <a:xfrm>
              <a:off x="4607702" y="395096"/>
              <a:ext cx="126211" cy="64843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999" name="Google Shape;397;p7"/>
            <p:cNvSpPr/>
            <p:nvPr/>
          </p:nvSpPr>
          <p:spPr>
            <a:xfrm>
              <a:off x="4426753" y="166351"/>
              <a:ext cx="126211" cy="8771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00" name="Google Shape;398;p7"/>
            <p:cNvSpPr/>
            <p:nvPr/>
          </p:nvSpPr>
          <p:spPr>
            <a:xfrm>
              <a:off x="4976812"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01" name="Google Shape;399;p7"/>
            <p:cNvSpPr/>
            <p:nvPr/>
          </p:nvSpPr>
          <p:spPr>
            <a:xfrm>
              <a:off x="4795820"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02" name="Google Shape;400;p7"/>
            <p:cNvSpPr/>
            <p:nvPr/>
          </p:nvSpPr>
          <p:spPr>
            <a:xfrm>
              <a:off x="5345920"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03" name="Google Shape;401;p7"/>
            <p:cNvSpPr/>
            <p:nvPr/>
          </p:nvSpPr>
          <p:spPr>
            <a:xfrm>
              <a:off x="5164928" y="718380"/>
              <a:ext cx="126211" cy="32515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04" name="Google Shape;402;p7"/>
            <p:cNvSpPr/>
            <p:nvPr/>
          </p:nvSpPr>
          <p:spPr>
            <a:xfrm>
              <a:off x="5717376"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05" name="Google Shape;403;p7"/>
            <p:cNvSpPr/>
            <p:nvPr/>
          </p:nvSpPr>
          <p:spPr>
            <a:xfrm>
              <a:off x="5536384"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06" name="Google Shape;404;p7"/>
            <p:cNvSpPr/>
            <p:nvPr/>
          </p:nvSpPr>
          <p:spPr>
            <a:xfrm>
              <a:off x="6086487"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07" name="Google Shape;405;p7"/>
            <p:cNvSpPr/>
            <p:nvPr/>
          </p:nvSpPr>
          <p:spPr>
            <a:xfrm>
              <a:off x="5905494"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08" name="Google Shape;406;p7"/>
            <p:cNvSpPr/>
            <p:nvPr/>
          </p:nvSpPr>
          <p:spPr>
            <a:xfrm>
              <a:off x="6455554"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09" name="Google Shape;407;p7"/>
            <p:cNvSpPr/>
            <p:nvPr/>
          </p:nvSpPr>
          <p:spPr>
            <a:xfrm>
              <a:off x="6274604"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10" name="Google Shape;408;p7"/>
            <p:cNvSpPr/>
            <p:nvPr/>
          </p:nvSpPr>
          <p:spPr>
            <a:xfrm>
              <a:off x="6824663" y="-1"/>
              <a:ext cx="126211" cy="10435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11" name="Google Shape;409;p7"/>
            <p:cNvSpPr/>
            <p:nvPr/>
          </p:nvSpPr>
          <p:spPr>
            <a:xfrm>
              <a:off x="6643671" y="75605"/>
              <a:ext cx="126211" cy="96792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12" name="Google Shape;410;p7"/>
            <p:cNvSpPr/>
            <p:nvPr/>
          </p:nvSpPr>
          <p:spPr>
            <a:xfrm>
              <a:off x="7196119"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13" name="Google Shape;411;p7"/>
            <p:cNvSpPr/>
            <p:nvPr/>
          </p:nvSpPr>
          <p:spPr>
            <a:xfrm>
              <a:off x="7015170" y="126652"/>
              <a:ext cx="126211" cy="9168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14" name="Google Shape;412;p7"/>
            <p:cNvSpPr/>
            <p:nvPr/>
          </p:nvSpPr>
          <p:spPr>
            <a:xfrm>
              <a:off x="7565229"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15" name="Google Shape;413;p7"/>
            <p:cNvSpPr/>
            <p:nvPr/>
          </p:nvSpPr>
          <p:spPr>
            <a:xfrm>
              <a:off x="7384237" y="274101"/>
              <a:ext cx="126211" cy="76942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16" name="Google Shape;414;p7"/>
            <p:cNvSpPr/>
            <p:nvPr/>
          </p:nvSpPr>
          <p:spPr>
            <a:xfrm>
              <a:off x="7934338"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17" name="Google Shape;415;p7"/>
            <p:cNvSpPr/>
            <p:nvPr/>
          </p:nvSpPr>
          <p:spPr>
            <a:xfrm>
              <a:off x="7753346" y="693788"/>
              <a:ext cx="126211" cy="34974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18" name="Google Shape;416;p7"/>
            <p:cNvSpPr/>
            <p:nvPr/>
          </p:nvSpPr>
          <p:spPr>
            <a:xfrm>
              <a:off x="8303405" y="688131"/>
              <a:ext cx="126211" cy="3554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19" name="Google Shape;417;p7"/>
            <p:cNvSpPr/>
            <p:nvPr/>
          </p:nvSpPr>
          <p:spPr>
            <a:xfrm>
              <a:off x="8122455"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20" name="Google Shape;418;p7"/>
            <p:cNvSpPr/>
            <p:nvPr/>
          </p:nvSpPr>
          <p:spPr>
            <a:xfrm>
              <a:off x="8674904" y="368641"/>
              <a:ext cx="123822" cy="67489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21" name="Google Shape;419;p7"/>
            <p:cNvSpPr/>
            <p:nvPr/>
          </p:nvSpPr>
          <p:spPr>
            <a:xfrm>
              <a:off x="8493911" y="616287"/>
              <a:ext cx="123822"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22" name="Google Shape;420;p7"/>
            <p:cNvSpPr/>
            <p:nvPr/>
          </p:nvSpPr>
          <p:spPr>
            <a:xfrm>
              <a:off x="9043970" y="688131"/>
              <a:ext cx="126211" cy="3554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23" name="Google Shape;421;p7"/>
            <p:cNvSpPr/>
            <p:nvPr/>
          </p:nvSpPr>
          <p:spPr>
            <a:xfrm>
              <a:off x="8863022" y="483945"/>
              <a:ext cx="126211" cy="55958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24" name="Google Shape;422;p7"/>
            <p:cNvSpPr/>
            <p:nvPr/>
          </p:nvSpPr>
          <p:spPr>
            <a:xfrm>
              <a:off x="9413079"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25" name="Google Shape;423;p7"/>
            <p:cNvSpPr/>
            <p:nvPr/>
          </p:nvSpPr>
          <p:spPr>
            <a:xfrm>
              <a:off x="9232087" y="395096"/>
              <a:ext cx="126211" cy="64843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26" name="Google Shape;424;p7"/>
            <p:cNvSpPr/>
            <p:nvPr/>
          </p:nvSpPr>
          <p:spPr>
            <a:xfrm>
              <a:off x="9782189"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27" name="Google Shape;425;p7"/>
            <p:cNvSpPr/>
            <p:nvPr/>
          </p:nvSpPr>
          <p:spPr>
            <a:xfrm>
              <a:off x="9601197" y="707033"/>
              <a:ext cx="126211" cy="33649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28" name="Google Shape;426;p7"/>
            <p:cNvSpPr/>
            <p:nvPr/>
          </p:nvSpPr>
          <p:spPr>
            <a:xfrm>
              <a:off x="10153646" y="502846"/>
              <a:ext cx="123821" cy="5406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29" name="Google Shape;427;p7"/>
            <p:cNvSpPr/>
            <p:nvPr/>
          </p:nvSpPr>
          <p:spPr>
            <a:xfrm>
              <a:off x="9970307" y="852585"/>
              <a:ext cx="126211" cy="19094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30" name="Google Shape;428;p7"/>
            <p:cNvSpPr/>
            <p:nvPr/>
          </p:nvSpPr>
          <p:spPr>
            <a:xfrm>
              <a:off x="10522755" y="795882"/>
              <a:ext cx="126211" cy="24764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31" name="Google Shape;429;p7"/>
            <p:cNvSpPr/>
            <p:nvPr/>
          </p:nvSpPr>
          <p:spPr>
            <a:xfrm>
              <a:off x="10341763" y="655986"/>
              <a:ext cx="126211" cy="387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32" name="Google Shape;430;p7"/>
            <p:cNvSpPr/>
            <p:nvPr/>
          </p:nvSpPr>
          <p:spPr>
            <a:xfrm>
              <a:off x="10891822"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33" name="Google Shape;431;p7"/>
            <p:cNvSpPr/>
            <p:nvPr/>
          </p:nvSpPr>
          <p:spPr>
            <a:xfrm>
              <a:off x="10710873" y="655986"/>
              <a:ext cx="126211" cy="387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34" name="Google Shape;432;p7"/>
            <p:cNvSpPr/>
            <p:nvPr/>
          </p:nvSpPr>
          <p:spPr>
            <a:xfrm>
              <a:off x="11260932"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35" name="Google Shape;433;p7"/>
            <p:cNvSpPr/>
            <p:nvPr/>
          </p:nvSpPr>
          <p:spPr>
            <a:xfrm>
              <a:off x="11079939" y="349740"/>
              <a:ext cx="126211" cy="69379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36" name="Google Shape;434;p7"/>
            <p:cNvSpPr/>
            <p:nvPr/>
          </p:nvSpPr>
          <p:spPr>
            <a:xfrm>
              <a:off x="11630040" y="266547"/>
              <a:ext cx="126211" cy="7769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37" name="Google Shape;435;p7"/>
            <p:cNvSpPr/>
            <p:nvPr/>
          </p:nvSpPr>
          <p:spPr>
            <a:xfrm>
              <a:off x="11449048" y="145553"/>
              <a:ext cx="126211" cy="8979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38" name="Google Shape;436;p7"/>
            <p:cNvSpPr/>
            <p:nvPr/>
          </p:nvSpPr>
          <p:spPr>
            <a:xfrm>
              <a:off x="12001497" y="266547"/>
              <a:ext cx="123822" cy="7769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39" name="Google Shape;437;p7"/>
            <p:cNvSpPr/>
            <p:nvPr/>
          </p:nvSpPr>
          <p:spPr>
            <a:xfrm>
              <a:off x="11820548" y="24558"/>
              <a:ext cx="123822" cy="101897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sp>
        <p:nvSpPr>
          <p:cNvPr id="1041" name="Google Shape;438;p7"/>
          <p:cNvSpPr/>
          <p:nvPr/>
        </p:nvSpPr>
        <p:spPr>
          <a:xfrm>
            <a:off x="0" y="4771999"/>
            <a:ext cx="12192001" cy="1724034"/>
          </a:xfrm>
          <a:custGeom>
            <a:avLst/>
            <a:gdLst/>
            <a:ahLst/>
            <a:cxnLst>
              <a:cxn ang="0">
                <a:pos x="wd2" y="hd2"/>
              </a:cxn>
              <a:cxn ang="5400000">
                <a:pos x="wd2" y="hd2"/>
              </a:cxn>
              <a:cxn ang="10800000">
                <a:pos x="wd2" y="hd2"/>
              </a:cxn>
              <a:cxn ang="16200000">
                <a:pos x="wd2" y="hd2"/>
              </a:cxn>
            </a:cxnLst>
            <a:rect l="0" t="0" r="r" b="b"/>
            <a:pathLst>
              <a:path w="21600" h="21600" extrusionOk="0">
                <a:moveTo>
                  <a:pt x="12116" y="120"/>
                </a:moveTo>
                <a:lnTo>
                  <a:pt x="12129" y="149"/>
                </a:lnTo>
                <a:lnTo>
                  <a:pt x="12142" y="179"/>
                </a:lnTo>
                <a:lnTo>
                  <a:pt x="12146" y="269"/>
                </a:lnTo>
                <a:lnTo>
                  <a:pt x="12150" y="358"/>
                </a:lnTo>
                <a:lnTo>
                  <a:pt x="12146" y="448"/>
                </a:lnTo>
                <a:lnTo>
                  <a:pt x="12142" y="537"/>
                </a:lnTo>
                <a:lnTo>
                  <a:pt x="12116" y="597"/>
                </a:lnTo>
                <a:lnTo>
                  <a:pt x="12104" y="567"/>
                </a:lnTo>
                <a:lnTo>
                  <a:pt x="12091" y="537"/>
                </a:lnTo>
                <a:lnTo>
                  <a:pt x="12087" y="448"/>
                </a:lnTo>
                <a:lnTo>
                  <a:pt x="12082" y="358"/>
                </a:lnTo>
                <a:lnTo>
                  <a:pt x="12087" y="269"/>
                </a:lnTo>
                <a:lnTo>
                  <a:pt x="12091" y="179"/>
                </a:lnTo>
                <a:lnTo>
                  <a:pt x="12104" y="149"/>
                </a:lnTo>
                <a:lnTo>
                  <a:pt x="12116" y="120"/>
                </a:lnTo>
                <a:close/>
                <a:moveTo>
                  <a:pt x="19980" y="358"/>
                </a:moveTo>
                <a:lnTo>
                  <a:pt x="19993" y="388"/>
                </a:lnTo>
                <a:lnTo>
                  <a:pt x="20005" y="418"/>
                </a:lnTo>
                <a:lnTo>
                  <a:pt x="20009" y="507"/>
                </a:lnTo>
                <a:lnTo>
                  <a:pt x="20014" y="597"/>
                </a:lnTo>
                <a:lnTo>
                  <a:pt x="20009" y="686"/>
                </a:lnTo>
                <a:lnTo>
                  <a:pt x="20005" y="776"/>
                </a:lnTo>
                <a:lnTo>
                  <a:pt x="19993" y="806"/>
                </a:lnTo>
                <a:lnTo>
                  <a:pt x="19980" y="836"/>
                </a:lnTo>
                <a:lnTo>
                  <a:pt x="19967" y="806"/>
                </a:lnTo>
                <a:lnTo>
                  <a:pt x="19955" y="776"/>
                </a:lnTo>
                <a:lnTo>
                  <a:pt x="19946" y="597"/>
                </a:lnTo>
                <a:lnTo>
                  <a:pt x="19950" y="507"/>
                </a:lnTo>
                <a:lnTo>
                  <a:pt x="19955" y="418"/>
                </a:lnTo>
                <a:lnTo>
                  <a:pt x="19967" y="388"/>
                </a:lnTo>
                <a:lnTo>
                  <a:pt x="19980" y="358"/>
                </a:lnTo>
                <a:close/>
                <a:moveTo>
                  <a:pt x="21279" y="1551"/>
                </a:moveTo>
                <a:lnTo>
                  <a:pt x="21305" y="1611"/>
                </a:lnTo>
                <a:lnTo>
                  <a:pt x="21309" y="1701"/>
                </a:lnTo>
                <a:lnTo>
                  <a:pt x="21313" y="1790"/>
                </a:lnTo>
                <a:lnTo>
                  <a:pt x="21309" y="1880"/>
                </a:lnTo>
                <a:lnTo>
                  <a:pt x="21305" y="1969"/>
                </a:lnTo>
                <a:lnTo>
                  <a:pt x="21279" y="2029"/>
                </a:lnTo>
                <a:lnTo>
                  <a:pt x="21267" y="1999"/>
                </a:lnTo>
                <a:lnTo>
                  <a:pt x="21254" y="1969"/>
                </a:lnTo>
                <a:lnTo>
                  <a:pt x="21250" y="1880"/>
                </a:lnTo>
                <a:lnTo>
                  <a:pt x="21246" y="1790"/>
                </a:lnTo>
                <a:lnTo>
                  <a:pt x="21250" y="1701"/>
                </a:lnTo>
                <a:lnTo>
                  <a:pt x="21254" y="1611"/>
                </a:lnTo>
                <a:lnTo>
                  <a:pt x="21279" y="1551"/>
                </a:lnTo>
                <a:close/>
                <a:moveTo>
                  <a:pt x="13433" y="3342"/>
                </a:moveTo>
                <a:lnTo>
                  <a:pt x="13445" y="3371"/>
                </a:lnTo>
                <a:lnTo>
                  <a:pt x="13458" y="3401"/>
                </a:lnTo>
                <a:lnTo>
                  <a:pt x="13462" y="3491"/>
                </a:lnTo>
                <a:lnTo>
                  <a:pt x="13466" y="3580"/>
                </a:lnTo>
                <a:lnTo>
                  <a:pt x="13462" y="3670"/>
                </a:lnTo>
                <a:lnTo>
                  <a:pt x="13458" y="3759"/>
                </a:lnTo>
                <a:lnTo>
                  <a:pt x="13445" y="3789"/>
                </a:lnTo>
                <a:lnTo>
                  <a:pt x="13433" y="3819"/>
                </a:lnTo>
                <a:lnTo>
                  <a:pt x="13407" y="3759"/>
                </a:lnTo>
                <a:lnTo>
                  <a:pt x="13399" y="3580"/>
                </a:lnTo>
                <a:lnTo>
                  <a:pt x="13403" y="3491"/>
                </a:lnTo>
                <a:lnTo>
                  <a:pt x="13407" y="3401"/>
                </a:lnTo>
                <a:lnTo>
                  <a:pt x="13420" y="3371"/>
                </a:lnTo>
                <a:lnTo>
                  <a:pt x="13433" y="3342"/>
                </a:lnTo>
                <a:close/>
                <a:moveTo>
                  <a:pt x="6868" y="6444"/>
                </a:moveTo>
                <a:lnTo>
                  <a:pt x="6893" y="6504"/>
                </a:lnTo>
                <a:lnTo>
                  <a:pt x="6898" y="6593"/>
                </a:lnTo>
                <a:lnTo>
                  <a:pt x="6902" y="6683"/>
                </a:lnTo>
                <a:lnTo>
                  <a:pt x="6898" y="6772"/>
                </a:lnTo>
                <a:lnTo>
                  <a:pt x="6893" y="6862"/>
                </a:lnTo>
                <a:lnTo>
                  <a:pt x="6881" y="6892"/>
                </a:lnTo>
                <a:lnTo>
                  <a:pt x="6868" y="6921"/>
                </a:lnTo>
                <a:lnTo>
                  <a:pt x="6855" y="6892"/>
                </a:lnTo>
                <a:lnTo>
                  <a:pt x="6843" y="6862"/>
                </a:lnTo>
                <a:lnTo>
                  <a:pt x="6839" y="6772"/>
                </a:lnTo>
                <a:lnTo>
                  <a:pt x="6834" y="6683"/>
                </a:lnTo>
                <a:lnTo>
                  <a:pt x="6839" y="6593"/>
                </a:lnTo>
                <a:lnTo>
                  <a:pt x="6843" y="6504"/>
                </a:lnTo>
                <a:lnTo>
                  <a:pt x="6855" y="6474"/>
                </a:lnTo>
                <a:lnTo>
                  <a:pt x="6868" y="6444"/>
                </a:lnTo>
                <a:close/>
                <a:moveTo>
                  <a:pt x="18647" y="8234"/>
                </a:moveTo>
                <a:lnTo>
                  <a:pt x="18672" y="8294"/>
                </a:lnTo>
                <a:lnTo>
                  <a:pt x="18676" y="8384"/>
                </a:lnTo>
                <a:lnTo>
                  <a:pt x="18681" y="8473"/>
                </a:lnTo>
                <a:lnTo>
                  <a:pt x="18672" y="8652"/>
                </a:lnTo>
                <a:lnTo>
                  <a:pt x="18647" y="8712"/>
                </a:lnTo>
                <a:lnTo>
                  <a:pt x="18634" y="8682"/>
                </a:lnTo>
                <a:lnTo>
                  <a:pt x="18622" y="8652"/>
                </a:lnTo>
                <a:lnTo>
                  <a:pt x="18613" y="8473"/>
                </a:lnTo>
                <a:lnTo>
                  <a:pt x="18617" y="8384"/>
                </a:lnTo>
                <a:lnTo>
                  <a:pt x="18622" y="8294"/>
                </a:lnTo>
                <a:lnTo>
                  <a:pt x="18634" y="8264"/>
                </a:lnTo>
                <a:lnTo>
                  <a:pt x="18647" y="8234"/>
                </a:lnTo>
                <a:close/>
                <a:moveTo>
                  <a:pt x="10800" y="8354"/>
                </a:moveTo>
                <a:lnTo>
                  <a:pt x="10813" y="8384"/>
                </a:lnTo>
                <a:lnTo>
                  <a:pt x="10825" y="8413"/>
                </a:lnTo>
                <a:lnTo>
                  <a:pt x="10830" y="8503"/>
                </a:lnTo>
                <a:lnTo>
                  <a:pt x="10834" y="8593"/>
                </a:lnTo>
                <a:lnTo>
                  <a:pt x="10830" y="8682"/>
                </a:lnTo>
                <a:lnTo>
                  <a:pt x="10825" y="8772"/>
                </a:lnTo>
                <a:lnTo>
                  <a:pt x="10813" y="8801"/>
                </a:lnTo>
                <a:lnTo>
                  <a:pt x="10800" y="8831"/>
                </a:lnTo>
                <a:lnTo>
                  <a:pt x="10787" y="8801"/>
                </a:lnTo>
                <a:lnTo>
                  <a:pt x="10775" y="8772"/>
                </a:lnTo>
                <a:lnTo>
                  <a:pt x="10770" y="8682"/>
                </a:lnTo>
                <a:lnTo>
                  <a:pt x="10766" y="8593"/>
                </a:lnTo>
                <a:lnTo>
                  <a:pt x="10770" y="8503"/>
                </a:lnTo>
                <a:lnTo>
                  <a:pt x="10775" y="8413"/>
                </a:lnTo>
                <a:lnTo>
                  <a:pt x="10787" y="8384"/>
                </a:lnTo>
                <a:lnTo>
                  <a:pt x="10800" y="8354"/>
                </a:lnTo>
                <a:close/>
                <a:moveTo>
                  <a:pt x="9501" y="9308"/>
                </a:moveTo>
                <a:lnTo>
                  <a:pt x="9513" y="9338"/>
                </a:lnTo>
                <a:lnTo>
                  <a:pt x="9526" y="9368"/>
                </a:lnTo>
                <a:lnTo>
                  <a:pt x="9530" y="9457"/>
                </a:lnTo>
                <a:lnTo>
                  <a:pt x="9534" y="9547"/>
                </a:lnTo>
                <a:lnTo>
                  <a:pt x="9530" y="9637"/>
                </a:lnTo>
                <a:lnTo>
                  <a:pt x="9526" y="9726"/>
                </a:lnTo>
                <a:lnTo>
                  <a:pt x="9513" y="9756"/>
                </a:lnTo>
                <a:lnTo>
                  <a:pt x="9501" y="9786"/>
                </a:lnTo>
                <a:lnTo>
                  <a:pt x="9475" y="9726"/>
                </a:lnTo>
                <a:lnTo>
                  <a:pt x="9471" y="9637"/>
                </a:lnTo>
                <a:lnTo>
                  <a:pt x="9467" y="9547"/>
                </a:lnTo>
                <a:lnTo>
                  <a:pt x="9471" y="9457"/>
                </a:lnTo>
                <a:lnTo>
                  <a:pt x="9475" y="9368"/>
                </a:lnTo>
                <a:lnTo>
                  <a:pt x="9501" y="9308"/>
                </a:lnTo>
                <a:close/>
                <a:moveTo>
                  <a:pt x="5569" y="9428"/>
                </a:moveTo>
                <a:lnTo>
                  <a:pt x="5581" y="9457"/>
                </a:lnTo>
                <a:lnTo>
                  <a:pt x="5594" y="9487"/>
                </a:lnTo>
                <a:lnTo>
                  <a:pt x="5598" y="9577"/>
                </a:lnTo>
                <a:lnTo>
                  <a:pt x="5602" y="9666"/>
                </a:lnTo>
                <a:lnTo>
                  <a:pt x="5594" y="9846"/>
                </a:lnTo>
                <a:lnTo>
                  <a:pt x="5581" y="9875"/>
                </a:lnTo>
                <a:lnTo>
                  <a:pt x="5569" y="9905"/>
                </a:lnTo>
                <a:lnTo>
                  <a:pt x="5556" y="9875"/>
                </a:lnTo>
                <a:lnTo>
                  <a:pt x="5543" y="9846"/>
                </a:lnTo>
                <a:lnTo>
                  <a:pt x="5535" y="9666"/>
                </a:lnTo>
                <a:lnTo>
                  <a:pt x="5539" y="9577"/>
                </a:lnTo>
                <a:lnTo>
                  <a:pt x="5543" y="9487"/>
                </a:lnTo>
                <a:lnTo>
                  <a:pt x="5556" y="9457"/>
                </a:lnTo>
                <a:lnTo>
                  <a:pt x="5569" y="9428"/>
                </a:lnTo>
                <a:close/>
                <a:moveTo>
                  <a:pt x="1628" y="9607"/>
                </a:moveTo>
                <a:lnTo>
                  <a:pt x="1641" y="9637"/>
                </a:lnTo>
                <a:lnTo>
                  <a:pt x="1654" y="9666"/>
                </a:lnTo>
                <a:lnTo>
                  <a:pt x="1662" y="9846"/>
                </a:lnTo>
                <a:lnTo>
                  <a:pt x="1658" y="9935"/>
                </a:lnTo>
                <a:lnTo>
                  <a:pt x="1654" y="10025"/>
                </a:lnTo>
                <a:lnTo>
                  <a:pt x="1641" y="10054"/>
                </a:lnTo>
                <a:lnTo>
                  <a:pt x="1628" y="10084"/>
                </a:lnTo>
                <a:lnTo>
                  <a:pt x="1616" y="10054"/>
                </a:lnTo>
                <a:lnTo>
                  <a:pt x="1603" y="10025"/>
                </a:lnTo>
                <a:lnTo>
                  <a:pt x="1599" y="9935"/>
                </a:lnTo>
                <a:lnTo>
                  <a:pt x="1595" y="9846"/>
                </a:lnTo>
                <a:lnTo>
                  <a:pt x="1603" y="9666"/>
                </a:lnTo>
                <a:lnTo>
                  <a:pt x="1616" y="9637"/>
                </a:lnTo>
                <a:lnTo>
                  <a:pt x="1628" y="9607"/>
                </a:lnTo>
                <a:close/>
                <a:moveTo>
                  <a:pt x="17364" y="11814"/>
                </a:moveTo>
                <a:lnTo>
                  <a:pt x="17390" y="11874"/>
                </a:lnTo>
                <a:lnTo>
                  <a:pt x="17394" y="11963"/>
                </a:lnTo>
                <a:lnTo>
                  <a:pt x="17398" y="12053"/>
                </a:lnTo>
                <a:lnTo>
                  <a:pt x="17394" y="12143"/>
                </a:lnTo>
                <a:lnTo>
                  <a:pt x="17390" y="12232"/>
                </a:lnTo>
                <a:lnTo>
                  <a:pt x="17364" y="12292"/>
                </a:lnTo>
                <a:lnTo>
                  <a:pt x="17352" y="12262"/>
                </a:lnTo>
                <a:lnTo>
                  <a:pt x="17339" y="12232"/>
                </a:lnTo>
                <a:lnTo>
                  <a:pt x="17335" y="12143"/>
                </a:lnTo>
                <a:lnTo>
                  <a:pt x="17331" y="12053"/>
                </a:lnTo>
                <a:lnTo>
                  <a:pt x="17335" y="11963"/>
                </a:lnTo>
                <a:lnTo>
                  <a:pt x="17339" y="11874"/>
                </a:lnTo>
                <a:lnTo>
                  <a:pt x="17352" y="11844"/>
                </a:lnTo>
                <a:lnTo>
                  <a:pt x="17364" y="11814"/>
                </a:lnTo>
                <a:close/>
                <a:moveTo>
                  <a:pt x="14732" y="13605"/>
                </a:moveTo>
                <a:lnTo>
                  <a:pt x="14745" y="13635"/>
                </a:lnTo>
                <a:lnTo>
                  <a:pt x="14757" y="13664"/>
                </a:lnTo>
                <a:lnTo>
                  <a:pt x="14766" y="13843"/>
                </a:lnTo>
                <a:lnTo>
                  <a:pt x="14761" y="13933"/>
                </a:lnTo>
                <a:lnTo>
                  <a:pt x="14757" y="14022"/>
                </a:lnTo>
                <a:lnTo>
                  <a:pt x="14745" y="14052"/>
                </a:lnTo>
                <a:lnTo>
                  <a:pt x="14732" y="14082"/>
                </a:lnTo>
                <a:lnTo>
                  <a:pt x="14707" y="14022"/>
                </a:lnTo>
                <a:lnTo>
                  <a:pt x="14702" y="13933"/>
                </a:lnTo>
                <a:lnTo>
                  <a:pt x="14698" y="13843"/>
                </a:lnTo>
                <a:lnTo>
                  <a:pt x="14707" y="13664"/>
                </a:lnTo>
                <a:lnTo>
                  <a:pt x="14732" y="13605"/>
                </a:lnTo>
                <a:close/>
                <a:moveTo>
                  <a:pt x="338" y="14320"/>
                </a:moveTo>
                <a:lnTo>
                  <a:pt x="350" y="14350"/>
                </a:lnTo>
                <a:lnTo>
                  <a:pt x="363" y="14380"/>
                </a:lnTo>
                <a:lnTo>
                  <a:pt x="367" y="14469"/>
                </a:lnTo>
                <a:lnTo>
                  <a:pt x="371" y="14559"/>
                </a:lnTo>
                <a:lnTo>
                  <a:pt x="367" y="14649"/>
                </a:lnTo>
                <a:lnTo>
                  <a:pt x="363" y="14738"/>
                </a:lnTo>
                <a:lnTo>
                  <a:pt x="350" y="14768"/>
                </a:lnTo>
                <a:lnTo>
                  <a:pt x="338" y="14798"/>
                </a:lnTo>
                <a:lnTo>
                  <a:pt x="312" y="14738"/>
                </a:lnTo>
                <a:lnTo>
                  <a:pt x="308" y="14649"/>
                </a:lnTo>
                <a:lnTo>
                  <a:pt x="304" y="14559"/>
                </a:lnTo>
                <a:lnTo>
                  <a:pt x="308" y="14469"/>
                </a:lnTo>
                <a:lnTo>
                  <a:pt x="312" y="14380"/>
                </a:lnTo>
                <a:lnTo>
                  <a:pt x="338" y="14320"/>
                </a:lnTo>
                <a:close/>
                <a:moveTo>
                  <a:pt x="8184" y="15991"/>
                </a:moveTo>
                <a:lnTo>
                  <a:pt x="8210" y="16051"/>
                </a:lnTo>
                <a:lnTo>
                  <a:pt x="8214" y="16141"/>
                </a:lnTo>
                <a:lnTo>
                  <a:pt x="8218" y="16230"/>
                </a:lnTo>
                <a:lnTo>
                  <a:pt x="8214" y="16320"/>
                </a:lnTo>
                <a:lnTo>
                  <a:pt x="8210" y="16409"/>
                </a:lnTo>
                <a:lnTo>
                  <a:pt x="8184" y="16469"/>
                </a:lnTo>
                <a:lnTo>
                  <a:pt x="8159" y="16409"/>
                </a:lnTo>
                <a:lnTo>
                  <a:pt x="8155" y="16320"/>
                </a:lnTo>
                <a:lnTo>
                  <a:pt x="8151" y="16230"/>
                </a:lnTo>
                <a:lnTo>
                  <a:pt x="8155" y="16141"/>
                </a:lnTo>
                <a:lnTo>
                  <a:pt x="8159" y="16051"/>
                </a:lnTo>
                <a:lnTo>
                  <a:pt x="8172" y="16021"/>
                </a:lnTo>
                <a:lnTo>
                  <a:pt x="8184" y="15991"/>
                </a:lnTo>
                <a:close/>
                <a:moveTo>
                  <a:pt x="16031" y="17185"/>
                </a:moveTo>
                <a:lnTo>
                  <a:pt x="16044" y="17214"/>
                </a:lnTo>
                <a:lnTo>
                  <a:pt x="16057" y="17244"/>
                </a:lnTo>
                <a:lnTo>
                  <a:pt x="16061" y="17334"/>
                </a:lnTo>
                <a:lnTo>
                  <a:pt x="16065" y="17423"/>
                </a:lnTo>
                <a:lnTo>
                  <a:pt x="16057" y="17602"/>
                </a:lnTo>
                <a:lnTo>
                  <a:pt x="16031" y="17662"/>
                </a:lnTo>
                <a:lnTo>
                  <a:pt x="16019" y="17632"/>
                </a:lnTo>
                <a:lnTo>
                  <a:pt x="16006" y="17602"/>
                </a:lnTo>
                <a:lnTo>
                  <a:pt x="16002" y="17513"/>
                </a:lnTo>
                <a:lnTo>
                  <a:pt x="15998" y="17423"/>
                </a:lnTo>
                <a:lnTo>
                  <a:pt x="16002" y="17334"/>
                </a:lnTo>
                <a:lnTo>
                  <a:pt x="16006" y="17244"/>
                </a:lnTo>
                <a:lnTo>
                  <a:pt x="16019" y="17214"/>
                </a:lnTo>
                <a:lnTo>
                  <a:pt x="16031" y="17185"/>
                </a:lnTo>
                <a:close/>
                <a:moveTo>
                  <a:pt x="4252" y="19452"/>
                </a:moveTo>
                <a:lnTo>
                  <a:pt x="4265" y="19482"/>
                </a:lnTo>
                <a:lnTo>
                  <a:pt x="4278" y="19511"/>
                </a:lnTo>
                <a:lnTo>
                  <a:pt x="4286" y="19691"/>
                </a:lnTo>
                <a:lnTo>
                  <a:pt x="4282" y="19780"/>
                </a:lnTo>
                <a:lnTo>
                  <a:pt x="4278" y="19870"/>
                </a:lnTo>
                <a:lnTo>
                  <a:pt x="4265" y="19900"/>
                </a:lnTo>
                <a:lnTo>
                  <a:pt x="4252" y="19929"/>
                </a:lnTo>
                <a:lnTo>
                  <a:pt x="4240" y="19900"/>
                </a:lnTo>
                <a:lnTo>
                  <a:pt x="4227" y="19870"/>
                </a:lnTo>
                <a:lnTo>
                  <a:pt x="4223" y="19780"/>
                </a:lnTo>
                <a:lnTo>
                  <a:pt x="4219" y="19691"/>
                </a:lnTo>
                <a:lnTo>
                  <a:pt x="4227" y="19511"/>
                </a:lnTo>
                <a:lnTo>
                  <a:pt x="4240" y="19482"/>
                </a:lnTo>
                <a:lnTo>
                  <a:pt x="4252" y="19452"/>
                </a:lnTo>
                <a:close/>
                <a:moveTo>
                  <a:pt x="2953" y="21003"/>
                </a:moveTo>
                <a:lnTo>
                  <a:pt x="2966" y="21033"/>
                </a:lnTo>
                <a:lnTo>
                  <a:pt x="2978" y="21063"/>
                </a:lnTo>
                <a:lnTo>
                  <a:pt x="2987" y="21242"/>
                </a:lnTo>
                <a:lnTo>
                  <a:pt x="2983" y="21332"/>
                </a:lnTo>
                <a:lnTo>
                  <a:pt x="2978" y="21421"/>
                </a:lnTo>
                <a:lnTo>
                  <a:pt x="2966" y="21451"/>
                </a:lnTo>
                <a:lnTo>
                  <a:pt x="2953" y="21481"/>
                </a:lnTo>
                <a:lnTo>
                  <a:pt x="2928" y="21421"/>
                </a:lnTo>
                <a:lnTo>
                  <a:pt x="2924" y="21332"/>
                </a:lnTo>
                <a:lnTo>
                  <a:pt x="2919" y="21242"/>
                </a:lnTo>
                <a:lnTo>
                  <a:pt x="2928" y="21063"/>
                </a:lnTo>
                <a:lnTo>
                  <a:pt x="2953" y="21003"/>
                </a:lnTo>
                <a:close/>
                <a:moveTo>
                  <a:pt x="12116" y="0"/>
                </a:moveTo>
                <a:lnTo>
                  <a:pt x="12095" y="30"/>
                </a:lnTo>
                <a:lnTo>
                  <a:pt x="12070" y="209"/>
                </a:lnTo>
                <a:lnTo>
                  <a:pt x="12066" y="358"/>
                </a:lnTo>
                <a:lnTo>
                  <a:pt x="12070" y="477"/>
                </a:lnTo>
                <a:lnTo>
                  <a:pt x="10830" y="8324"/>
                </a:lnTo>
                <a:lnTo>
                  <a:pt x="10817" y="8264"/>
                </a:lnTo>
                <a:lnTo>
                  <a:pt x="10800" y="8234"/>
                </a:lnTo>
                <a:lnTo>
                  <a:pt x="10783" y="8264"/>
                </a:lnTo>
                <a:lnTo>
                  <a:pt x="10766" y="8324"/>
                </a:lnTo>
                <a:lnTo>
                  <a:pt x="10758" y="8413"/>
                </a:lnTo>
                <a:lnTo>
                  <a:pt x="10749" y="8503"/>
                </a:lnTo>
                <a:lnTo>
                  <a:pt x="9547" y="9398"/>
                </a:lnTo>
                <a:lnTo>
                  <a:pt x="9539" y="9308"/>
                </a:lnTo>
                <a:lnTo>
                  <a:pt x="9526" y="9249"/>
                </a:lnTo>
                <a:lnTo>
                  <a:pt x="9513" y="9189"/>
                </a:lnTo>
                <a:lnTo>
                  <a:pt x="9501" y="9189"/>
                </a:lnTo>
                <a:lnTo>
                  <a:pt x="9480" y="9219"/>
                </a:lnTo>
                <a:lnTo>
                  <a:pt x="9454" y="9398"/>
                </a:lnTo>
                <a:lnTo>
                  <a:pt x="9450" y="9547"/>
                </a:lnTo>
                <a:lnTo>
                  <a:pt x="9450" y="9637"/>
                </a:lnTo>
                <a:lnTo>
                  <a:pt x="8222" y="15991"/>
                </a:lnTo>
                <a:lnTo>
                  <a:pt x="8206" y="15902"/>
                </a:lnTo>
                <a:lnTo>
                  <a:pt x="8184" y="15872"/>
                </a:lnTo>
                <a:lnTo>
                  <a:pt x="8163" y="15902"/>
                </a:lnTo>
                <a:lnTo>
                  <a:pt x="8146" y="15991"/>
                </a:lnTo>
                <a:lnTo>
                  <a:pt x="6914" y="6832"/>
                </a:lnTo>
                <a:lnTo>
                  <a:pt x="6919" y="6683"/>
                </a:lnTo>
                <a:lnTo>
                  <a:pt x="6914" y="6534"/>
                </a:lnTo>
                <a:lnTo>
                  <a:pt x="6902" y="6444"/>
                </a:lnTo>
                <a:lnTo>
                  <a:pt x="6889" y="6355"/>
                </a:lnTo>
                <a:lnTo>
                  <a:pt x="6868" y="6325"/>
                </a:lnTo>
                <a:lnTo>
                  <a:pt x="6847" y="6355"/>
                </a:lnTo>
                <a:lnTo>
                  <a:pt x="6834" y="6444"/>
                </a:lnTo>
                <a:lnTo>
                  <a:pt x="6822" y="6534"/>
                </a:lnTo>
                <a:lnTo>
                  <a:pt x="6818" y="6683"/>
                </a:lnTo>
                <a:lnTo>
                  <a:pt x="5607" y="9428"/>
                </a:lnTo>
                <a:lnTo>
                  <a:pt x="5590" y="9338"/>
                </a:lnTo>
                <a:lnTo>
                  <a:pt x="5581" y="9308"/>
                </a:lnTo>
                <a:lnTo>
                  <a:pt x="5569" y="9308"/>
                </a:lnTo>
                <a:lnTo>
                  <a:pt x="5548" y="9338"/>
                </a:lnTo>
                <a:lnTo>
                  <a:pt x="5535" y="9428"/>
                </a:lnTo>
                <a:lnTo>
                  <a:pt x="5522" y="9517"/>
                </a:lnTo>
                <a:lnTo>
                  <a:pt x="5518" y="9666"/>
                </a:lnTo>
                <a:lnTo>
                  <a:pt x="5522" y="9816"/>
                </a:lnTo>
                <a:lnTo>
                  <a:pt x="4290" y="19452"/>
                </a:lnTo>
                <a:lnTo>
                  <a:pt x="4274" y="19362"/>
                </a:lnTo>
                <a:lnTo>
                  <a:pt x="4252" y="19332"/>
                </a:lnTo>
                <a:lnTo>
                  <a:pt x="4231" y="19362"/>
                </a:lnTo>
                <a:lnTo>
                  <a:pt x="4219" y="19452"/>
                </a:lnTo>
                <a:lnTo>
                  <a:pt x="4206" y="19541"/>
                </a:lnTo>
                <a:lnTo>
                  <a:pt x="4202" y="19691"/>
                </a:lnTo>
                <a:lnTo>
                  <a:pt x="4202" y="19750"/>
                </a:lnTo>
                <a:lnTo>
                  <a:pt x="3004" y="21183"/>
                </a:lnTo>
                <a:lnTo>
                  <a:pt x="3004" y="21242"/>
                </a:lnTo>
                <a:lnTo>
                  <a:pt x="3000" y="21093"/>
                </a:lnTo>
                <a:lnTo>
                  <a:pt x="2974" y="20914"/>
                </a:lnTo>
                <a:lnTo>
                  <a:pt x="2953" y="20884"/>
                </a:lnTo>
                <a:lnTo>
                  <a:pt x="2936" y="20914"/>
                </a:lnTo>
                <a:lnTo>
                  <a:pt x="2919" y="20973"/>
                </a:lnTo>
                <a:lnTo>
                  <a:pt x="1666" y="10084"/>
                </a:lnTo>
                <a:lnTo>
                  <a:pt x="1675" y="9965"/>
                </a:lnTo>
                <a:lnTo>
                  <a:pt x="1679" y="9846"/>
                </a:lnTo>
                <a:lnTo>
                  <a:pt x="1675" y="9696"/>
                </a:lnTo>
                <a:lnTo>
                  <a:pt x="1650" y="9517"/>
                </a:lnTo>
                <a:lnTo>
                  <a:pt x="1628" y="9487"/>
                </a:lnTo>
                <a:lnTo>
                  <a:pt x="1607" y="9517"/>
                </a:lnTo>
                <a:lnTo>
                  <a:pt x="1595" y="9607"/>
                </a:lnTo>
                <a:lnTo>
                  <a:pt x="1582" y="9696"/>
                </a:lnTo>
                <a:lnTo>
                  <a:pt x="1578" y="9846"/>
                </a:lnTo>
                <a:lnTo>
                  <a:pt x="1582" y="9965"/>
                </a:lnTo>
                <a:lnTo>
                  <a:pt x="375" y="14320"/>
                </a:lnTo>
                <a:lnTo>
                  <a:pt x="359" y="14231"/>
                </a:lnTo>
                <a:lnTo>
                  <a:pt x="338" y="14201"/>
                </a:lnTo>
                <a:lnTo>
                  <a:pt x="321" y="14231"/>
                </a:lnTo>
                <a:lnTo>
                  <a:pt x="304" y="14291"/>
                </a:lnTo>
                <a:lnTo>
                  <a:pt x="0" y="13336"/>
                </a:lnTo>
                <a:lnTo>
                  <a:pt x="0" y="13455"/>
                </a:lnTo>
                <a:lnTo>
                  <a:pt x="291" y="14380"/>
                </a:lnTo>
                <a:lnTo>
                  <a:pt x="287" y="14469"/>
                </a:lnTo>
                <a:lnTo>
                  <a:pt x="287" y="14559"/>
                </a:lnTo>
                <a:lnTo>
                  <a:pt x="291" y="14708"/>
                </a:lnTo>
                <a:lnTo>
                  <a:pt x="316" y="14888"/>
                </a:lnTo>
                <a:lnTo>
                  <a:pt x="338" y="14917"/>
                </a:lnTo>
                <a:lnTo>
                  <a:pt x="359" y="14888"/>
                </a:lnTo>
                <a:lnTo>
                  <a:pt x="371" y="14798"/>
                </a:lnTo>
                <a:lnTo>
                  <a:pt x="384" y="14708"/>
                </a:lnTo>
                <a:lnTo>
                  <a:pt x="388" y="14559"/>
                </a:lnTo>
                <a:lnTo>
                  <a:pt x="384" y="14440"/>
                </a:lnTo>
                <a:lnTo>
                  <a:pt x="1586" y="10054"/>
                </a:lnTo>
                <a:lnTo>
                  <a:pt x="1595" y="10114"/>
                </a:lnTo>
                <a:lnTo>
                  <a:pt x="1607" y="10174"/>
                </a:lnTo>
                <a:lnTo>
                  <a:pt x="1616" y="10204"/>
                </a:lnTo>
                <a:lnTo>
                  <a:pt x="1641" y="10204"/>
                </a:lnTo>
                <a:lnTo>
                  <a:pt x="1654" y="10144"/>
                </a:lnTo>
                <a:lnTo>
                  <a:pt x="2907" y="21093"/>
                </a:lnTo>
                <a:lnTo>
                  <a:pt x="2903" y="21153"/>
                </a:lnTo>
                <a:lnTo>
                  <a:pt x="2903" y="21242"/>
                </a:lnTo>
                <a:lnTo>
                  <a:pt x="2907" y="21391"/>
                </a:lnTo>
                <a:lnTo>
                  <a:pt x="2932" y="21570"/>
                </a:lnTo>
                <a:lnTo>
                  <a:pt x="2953" y="21600"/>
                </a:lnTo>
                <a:lnTo>
                  <a:pt x="2970" y="21570"/>
                </a:lnTo>
                <a:lnTo>
                  <a:pt x="2987" y="21511"/>
                </a:lnTo>
                <a:lnTo>
                  <a:pt x="2995" y="21421"/>
                </a:lnTo>
                <a:lnTo>
                  <a:pt x="3004" y="21302"/>
                </a:lnTo>
                <a:lnTo>
                  <a:pt x="4210" y="19870"/>
                </a:lnTo>
                <a:lnTo>
                  <a:pt x="4227" y="19989"/>
                </a:lnTo>
                <a:lnTo>
                  <a:pt x="4240" y="20049"/>
                </a:lnTo>
                <a:lnTo>
                  <a:pt x="4252" y="20049"/>
                </a:lnTo>
                <a:lnTo>
                  <a:pt x="4274" y="20019"/>
                </a:lnTo>
                <a:lnTo>
                  <a:pt x="4286" y="19929"/>
                </a:lnTo>
                <a:lnTo>
                  <a:pt x="4299" y="19840"/>
                </a:lnTo>
                <a:lnTo>
                  <a:pt x="4303" y="19691"/>
                </a:lnTo>
                <a:lnTo>
                  <a:pt x="4299" y="19541"/>
                </a:lnTo>
                <a:lnTo>
                  <a:pt x="5531" y="9905"/>
                </a:lnTo>
                <a:lnTo>
                  <a:pt x="5548" y="9995"/>
                </a:lnTo>
                <a:lnTo>
                  <a:pt x="5569" y="10025"/>
                </a:lnTo>
                <a:lnTo>
                  <a:pt x="5590" y="9995"/>
                </a:lnTo>
                <a:lnTo>
                  <a:pt x="5602" y="9905"/>
                </a:lnTo>
                <a:lnTo>
                  <a:pt x="5615" y="9816"/>
                </a:lnTo>
                <a:lnTo>
                  <a:pt x="5619" y="9666"/>
                </a:lnTo>
                <a:lnTo>
                  <a:pt x="5615" y="9547"/>
                </a:lnTo>
                <a:lnTo>
                  <a:pt x="6822" y="6802"/>
                </a:lnTo>
                <a:lnTo>
                  <a:pt x="6830" y="6892"/>
                </a:lnTo>
                <a:lnTo>
                  <a:pt x="6839" y="6981"/>
                </a:lnTo>
                <a:lnTo>
                  <a:pt x="6851" y="7011"/>
                </a:lnTo>
                <a:lnTo>
                  <a:pt x="6868" y="7041"/>
                </a:lnTo>
                <a:lnTo>
                  <a:pt x="6889" y="7011"/>
                </a:lnTo>
                <a:lnTo>
                  <a:pt x="6906" y="6921"/>
                </a:lnTo>
                <a:lnTo>
                  <a:pt x="8138" y="16081"/>
                </a:lnTo>
                <a:lnTo>
                  <a:pt x="8134" y="16230"/>
                </a:lnTo>
                <a:lnTo>
                  <a:pt x="8138" y="16379"/>
                </a:lnTo>
                <a:lnTo>
                  <a:pt x="8151" y="16469"/>
                </a:lnTo>
                <a:lnTo>
                  <a:pt x="8163" y="16558"/>
                </a:lnTo>
                <a:lnTo>
                  <a:pt x="8184" y="16588"/>
                </a:lnTo>
                <a:lnTo>
                  <a:pt x="8206" y="16558"/>
                </a:lnTo>
                <a:lnTo>
                  <a:pt x="8218" y="16469"/>
                </a:lnTo>
                <a:lnTo>
                  <a:pt x="8231" y="16379"/>
                </a:lnTo>
                <a:lnTo>
                  <a:pt x="8235" y="16230"/>
                </a:lnTo>
                <a:lnTo>
                  <a:pt x="8231" y="16081"/>
                </a:lnTo>
                <a:lnTo>
                  <a:pt x="9458" y="9726"/>
                </a:lnTo>
                <a:lnTo>
                  <a:pt x="9467" y="9816"/>
                </a:lnTo>
                <a:lnTo>
                  <a:pt x="9475" y="9846"/>
                </a:lnTo>
                <a:lnTo>
                  <a:pt x="9488" y="9905"/>
                </a:lnTo>
                <a:lnTo>
                  <a:pt x="9501" y="9905"/>
                </a:lnTo>
                <a:lnTo>
                  <a:pt x="9522" y="9875"/>
                </a:lnTo>
                <a:lnTo>
                  <a:pt x="9547" y="9696"/>
                </a:lnTo>
                <a:lnTo>
                  <a:pt x="9551" y="9547"/>
                </a:lnTo>
                <a:lnTo>
                  <a:pt x="9551" y="9517"/>
                </a:lnTo>
                <a:lnTo>
                  <a:pt x="10749" y="8622"/>
                </a:lnTo>
                <a:lnTo>
                  <a:pt x="10754" y="8772"/>
                </a:lnTo>
                <a:lnTo>
                  <a:pt x="10766" y="8861"/>
                </a:lnTo>
                <a:lnTo>
                  <a:pt x="10783" y="8921"/>
                </a:lnTo>
                <a:lnTo>
                  <a:pt x="10800" y="8950"/>
                </a:lnTo>
                <a:lnTo>
                  <a:pt x="10821" y="8921"/>
                </a:lnTo>
                <a:lnTo>
                  <a:pt x="10834" y="8831"/>
                </a:lnTo>
                <a:lnTo>
                  <a:pt x="10846" y="8742"/>
                </a:lnTo>
                <a:lnTo>
                  <a:pt x="10851" y="8593"/>
                </a:lnTo>
                <a:lnTo>
                  <a:pt x="10846" y="8503"/>
                </a:lnTo>
                <a:lnTo>
                  <a:pt x="10842" y="8384"/>
                </a:lnTo>
                <a:lnTo>
                  <a:pt x="12078" y="567"/>
                </a:lnTo>
                <a:lnTo>
                  <a:pt x="12095" y="686"/>
                </a:lnTo>
                <a:lnTo>
                  <a:pt x="12104" y="716"/>
                </a:lnTo>
                <a:lnTo>
                  <a:pt x="12116" y="716"/>
                </a:lnTo>
                <a:lnTo>
                  <a:pt x="12133" y="686"/>
                </a:lnTo>
                <a:lnTo>
                  <a:pt x="12146" y="656"/>
                </a:lnTo>
                <a:lnTo>
                  <a:pt x="12154" y="597"/>
                </a:lnTo>
                <a:lnTo>
                  <a:pt x="12163" y="507"/>
                </a:lnTo>
                <a:lnTo>
                  <a:pt x="13382" y="3491"/>
                </a:lnTo>
                <a:lnTo>
                  <a:pt x="13382" y="3580"/>
                </a:lnTo>
                <a:lnTo>
                  <a:pt x="13386" y="3730"/>
                </a:lnTo>
                <a:lnTo>
                  <a:pt x="13411" y="3909"/>
                </a:lnTo>
                <a:lnTo>
                  <a:pt x="13433" y="3938"/>
                </a:lnTo>
                <a:lnTo>
                  <a:pt x="13445" y="3938"/>
                </a:lnTo>
                <a:lnTo>
                  <a:pt x="13458" y="3879"/>
                </a:lnTo>
                <a:lnTo>
                  <a:pt x="14694" y="13605"/>
                </a:lnTo>
                <a:lnTo>
                  <a:pt x="14686" y="13724"/>
                </a:lnTo>
                <a:lnTo>
                  <a:pt x="14681" y="13843"/>
                </a:lnTo>
                <a:lnTo>
                  <a:pt x="14686" y="13992"/>
                </a:lnTo>
                <a:lnTo>
                  <a:pt x="14698" y="14082"/>
                </a:lnTo>
                <a:lnTo>
                  <a:pt x="14711" y="14171"/>
                </a:lnTo>
                <a:lnTo>
                  <a:pt x="14732" y="14201"/>
                </a:lnTo>
                <a:lnTo>
                  <a:pt x="14745" y="14201"/>
                </a:lnTo>
                <a:lnTo>
                  <a:pt x="14753" y="14171"/>
                </a:lnTo>
                <a:lnTo>
                  <a:pt x="14766" y="14112"/>
                </a:lnTo>
                <a:lnTo>
                  <a:pt x="14774" y="14052"/>
                </a:lnTo>
                <a:lnTo>
                  <a:pt x="15981" y="17394"/>
                </a:lnTo>
                <a:lnTo>
                  <a:pt x="15981" y="17423"/>
                </a:lnTo>
                <a:lnTo>
                  <a:pt x="15985" y="17573"/>
                </a:lnTo>
                <a:lnTo>
                  <a:pt x="15998" y="17662"/>
                </a:lnTo>
                <a:lnTo>
                  <a:pt x="16010" y="17752"/>
                </a:lnTo>
                <a:lnTo>
                  <a:pt x="16031" y="17781"/>
                </a:lnTo>
                <a:lnTo>
                  <a:pt x="16052" y="17752"/>
                </a:lnTo>
                <a:lnTo>
                  <a:pt x="16078" y="17573"/>
                </a:lnTo>
                <a:lnTo>
                  <a:pt x="16082" y="17423"/>
                </a:lnTo>
                <a:lnTo>
                  <a:pt x="16082" y="17394"/>
                </a:lnTo>
                <a:lnTo>
                  <a:pt x="17326" y="12292"/>
                </a:lnTo>
                <a:lnTo>
                  <a:pt x="17343" y="12381"/>
                </a:lnTo>
                <a:lnTo>
                  <a:pt x="17364" y="12411"/>
                </a:lnTo>
                <a:lnTo>
                  <a:pt x="17385" y="12381"/>
                </a:lnTo>
                <a:lnTo>
                  <a:pt x="17411" y="12202"/>
                </a:lnTo>
                <a:lnTo>
                  <a:pt x="17415" y="12053"/>
                </a:lnTo>
                <a:lnTo>
                  <a:pt x="17415" y="12023"/>
                </a:lnTo>
                <a:lnTo>
                  <a:pt x="18609" y="8712"/>
                </a:lnTo>
                <a:lnTo>
                  <a:pt x="18626" y="8801"/>
                </a:lnTo>
                <a:lnTo>
                  <a:pt x="18647" y="8831"/>
                </a:lnTo>
                <a:lnTo>
                  <a:pt x="18668" y="8801"/>
                </a:lnTo>
                <a:lnTo>
                  <a:pt x="18681" y="8712"/>
                </a:lnTo>
                <a:lnTo>
                  <a:pt x="18693" y="8622"/>
                </a:lnTo>
                <a:lnTo>
                  <a:pt x="18697" y="8473"/>
                </a:lnTo>
                <a:lnTo>
                  <a:pt x="18693" y="8384"/>
                </a:lnTo>
                <a:lnTo>
                  <a:pt x="19938" y="806"/>
                </a:lnTo>
                <a:lnTo>
                  <a:pt x="19946" y="865"/>
                </a:lnTo>
                <a:lnTo>
                  <a:pt x="19959" y="925"/>
                </a:lnTo>
                <a:lnTo>
                  <a:pt x="19967" y="955"/>
                </a:lnTo>
                <a:lnTo>
                  <a:pt x="19980" y="955"/>
                </a:lnTo>
                <a:lnTo>
                  <a:pt x="19997" y="925"/>
                </a:lnTo>
                <a:lnTo>
                  <a:pt x="20014" y="865"/>
                </a:lnTo>
                <a:lnTo>
                  <a:pt x="20022" y="776"/>
                </a:lnTo>
                <a:lnTo>
                  <a:pt x="20031" y="656"/>
                </a:lnTo>
                <a:lnTo>
                  <a:pt x="21229" y="1730"/>
                </a:lnTo>
                <a:lnTo>
                  <a:pt x="21229" y="1790"/>
                </a:lnTo>
                <a:lnTo>
                  <a:pt x="21233" y="1939"/>
                </a:lnTo>
                <a:lnTo>
                  <a:pt x="21246" y="2029"/>
                </a:lnTo>
                <a:lnTo>
                  <a:pt x="21258" y="2118"/>
                </a:lnTo>
                <a:lnTo>
                  <a:pt x="21279" y="2148"/>
                </a:lnTo>
                <a:lnTo>
                  <a:pt x="21300" y="2118"/>
                </a:lnTo>
                <a:lnTo>
                  <a:pt x="21326" y="1939"/>
                </a:lnTo>
                <a:lnTo>
                  <a:pt x="21330" y="1790"/>
                </a:lnTo>
                <a:lnTo>
                  <a:pt x="21600" y="1790"/>
                </a:lnTo>
                <a:lnTo>
                  <a:pt x="21600" y="1671"/>
                </a:lnTo>
                <a:lnTo>
                  <a:pt x="21326" y="1671"/>
                </a:lnTo>
                <a:lnTo>
                  <a:pt x="21322" y="1581"/>
                </a:lnTo>
                <a:lnTo>
                  <a:pt x="21309" y="1492"/>
                </a:lnTo>
                <a:lnTo>
                  <a:pt x="21296" y="1462"/>
                </a:lnTo>
                <a:lnTo>
                  <a:pt x="21279" y="1432"/>
                </a:lnTo>
                <a:lnTo>
                  <a:pt x="21267" y="1432"/>
                </a:lnTo>
                <a:lnTo>
                  <a:pt x="21254" y="1492"/>
                </a:lnTo>
                <a:lnTo>
                  <a:pt x="21241" y="1551"/>
                </a:lnTo>
                <a:lnTo>
                  <a:pt x="21233" y="1611"/>
                </a:lnTo>
                <a:lnTo>
                  <a:pt x="20031" y="537"/>
                </a:lnTo>
                <a:lnTo>
                  <a:pt x="20022" y="418"/>
                </a:lnTo>
                <a:lnTo>
                  <a:pt x="20014" y="328"/>
                </a:lnTo>
                <a:lnTo>
                  <a:pt x="19997" y="269"/>
                </a:lnTo>
                <a:lnTo>
                  <a:pt x="19980" y="239"/>
                </a:lnTo>
                <a:lnTo>
                  <a:pt x="19959" y="269"/>
                </a:lnTo>
                <a:lnTo>
                  <a:pt x="19946" y="358"/>
                </a:lnTo>
                <a:lnTo>
                  <a:pt x="19934" y="448"/>
                </a:lnTo>
                <a:lnTo>
                  <a:pt x="19929" y="597"/>
                </a:lnTo>
                <a:lnTo>
                  <a:pt x="19934" y="686"/>
                </a:lnTo>
                <a:lnTo>
                  <a:pt x="18689" y="8264"/>
                </a:lnTo>
                <a:lnTo>
                  <a:pt x="18681" y="8204"/>
                </a:lnTo>
                <a:lnTo>
                  <a:pt x="18668" y="8145"/>
                </a:lnTo>
                <a:lnTo>
                  <a:pt x="18660" y="8115"/>
                </a:lnTo>
                <a:lnTo>
                  <a:pt x="18647" y="8115"/>
                </a:lnTo>
                <a:lnTo>
                  <a:pt x="18626" y="8145"/>
                </a:lnTo>
                <a:lnTo>
                  <a:pt x="18613" y="8234"/>
                </a:lnTo>
                <a:lnTo>
                  <a:pt x="18600" y="8324"/>
                </a:lnTo>
                <a:lnTo>
                  <a:pt x="18596" y="8473"/>
                </a:lnTo>
                <a:lnTo>
                  <a:pt x="18600" y="8622"/>
                </a:lnTo>
                <a:lnTo>
                  <a:pt x="17411" y="11904"/>
                </a:lnTo>
                <a:lnTo>
                  <a:pt x="17402" y="11814"/>
                </a:lnTo>
                <a:lnTo>
                  <a:pt x="17390" y="11755"/>
                </a:lnTo>
                <a:lnTo>
                  <a:pt x="17364" y="11695"/>
                </a:lnTo>
                <a:lnTo>
                  <a:pt x="17343" y="11725"/>
                </a:lnTo>
                <a:lnTo>
                  <a:pt x="17318" y="11904"/>
                </a:lnTo>
                <a:lnTo>
                  <a:pt x="17314" y="12053"/>
                </a:lnTo>
                <a:lnTo>
                  <a:pt x="17318" y="12202"/>
                </a:lnTo>
                <a:lnTo>
                  <a:pt x="16078" y="17274"/>
                </a:lnTo>
                <a:lnTo>
                  <a:pt x="16069" y="17185"/>
                </a:lnTo>
                <a:lnTo>
                  <a:pt x="16057" y="17125"/>
                </a:lnTo>
                <a:lnTo>
                  <a:pt x="16044" y="17065"/>
                </a:lnTo>
                <a:lnTo>
                  <a:pt x="16031" y="17065"/>
                </a:lnTo>
                <a:lnTo>
                  <a:pt x="16019" y="17095"/>
                </a:lnTo>
                <a:lnTo>
                  <a:pt x="16006" y="17125"/>
                </a:lnTo>
                <a:lnTo>
                  <a:pt x="15993" y="17185"/>
                </a:lnTo>
                <a:lnTo>
                  <a:pt x="15985" y="17274"/>
                </a:lnTo>
                <a:lnTo>
                  <a:pt x="14778" y="13963"/>
                </a:lnTo>
                <a:lnTo>
                  <a:pt x="14782" y="13843"/>
                </a:lnTo>
                <a:lnTo>
                  <a:pt x="14778" y="13694"/>
                </a:lnTo>
                <a:lnTo>
                  <a:pt x="14753" y="13515"/>
                </a:lnTo>
                <a:lnTo>
                  <a:pt x="14732" y="13485"/>
                </a:lnTo>
                <a:lnTo>
                  <a:pt x="14719" y="13485"/>
                </a:lnTo>
                <a:lnTo>
                  <a:pt x="14707" y="13545"/>
                </a:lnTo>
                <a:lnTo>
                  <a:pt x="13470" y="3819"/>
                </a:lnTo>
                <a:lnTo>
                  <a:pt x="13479" y="3700"/>
                </a:lnTo>
                <a:lnTo>
                  <a:pt x="13483" y="3580"/>
                </a:lnTo>
                <a:lnTo>
                  <a:pt x="13479" y="3431"/>
                </a:lnTo>
                <a:lnTo>
                  <a:pt x="13454" y="3252"/>
                </a:lnTo>
                <a:lnTo>
                  <a:pt x="13433" y="3222"/>
                </a:lnTo>
                <a:lnTo>
                  <a:pt x="13420" y="3222"/>
                </a:lnTo>
                <a:lnTo>
                  <a:pt x="13407" y="3252"/>
                </a:lnTo>
                <a:lnTo>
                  <a:pt x="13399" y="3312"/>
                </a:lnTo>
                <a:lnTo>
                  <a:pt x="13390" y="3371"/>
                </a:lnTo>
                <a:lnTo>
                  <a:pt x="12167" y="388"/>
                </a:lnTo>
                <a:lnTo>
                  <a:pt x="12167" y="358"/>
                </a:lnTo>
                <a:lnTo>
                  <a:pt x="12163" y="209"/>
                </a:lnTo>
                <a:lnTo>
                  <a:pt x="12150" y="120"/>
                </a:lnTo>
                <a:lnTo>
                  <a:pt x="12137" y="30"/>
                </a:lnTo>
                <a:lnTo>
                  <a:pt x="12116" y="0"/>
                </a:lnTo>
                <a:close/>
              </a:path>
            </a:pathLst>
          </a:custGeom>
          <a:solidFill>
            <a:srgbClr val="FFFFFF">
              <a:alpha val="3500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042" name="Texte du titre"/>
          <p:cNvSpPr txBox="1">
            <a:spLocks noGrp="1"/>
          </p:cNvSpPr>
          <p:nvPr>
            <p:ph type="title"/>
          </p:nvPr>
        </p:nvSpPr>
        <p:spPr>
          <a:xfrm>
            <a:off x="986233" y="534998"/>
            <a:ext cx="10248001" cy="1143203"/>
          </a:xfrm>
          <a:prstGeom prst="rect">
            <a:avLst/>
          </a:prstGeom>
        </p:spPr>
        <p:txBody>
          <a:bodyPr lIns="91422" tIns="91422" rIns="91422" bIns="91422" anchor="b"/>
          <a:lstStyle>
            <a:lvl1pPr>
              <a:lnSpc>
                <a:spcPct val="100000"/>
              </a:lnSpc>
              <a:defRPr sz="3000">
                <a:solidFill>
                  <a:srgbClr val="FFFFFF"/>
                </a:solidFill>
                <a:latin typeface="Titillium Web ExtraLight"/>
                <a:ea typeface="Titillium Web ExtraLight"/>
                <a:cs typeface="Titillium Web ExtraLight"/>
                <a:sym typeface="Titillium Web ExtraLight"/>
              </a:defRPr>
            </a:lvl1pPr>
          </a:lstStyle>
          <a:p>
            <a:r>
              <a:t>Texte du titre</a:t>
            </a:r>
          </a:p>
        </p:txBody>
      </p:sp>
      <p:sp>
        <p:nvSpPr>
          <p:cNvPr id="1043" name="Texte niveau 1…"/>
          <p:cNvSpPr txBox="1">
            <a:spLocks noGrp="1"/>
          </p:cNvSpPr>
          <p:nvPr>
            <p:ph type="body" sz="half" idx="1"/>
          </p:nvPr>
        </p:nvSpPr>
        <p:spPr>
          <a:xfrm>
            <a:off x="986233" y="1624012"/>
            <a:ext cx="4974400" cy="3805200"/>
          </a:xfrm>
          <a:prstGeom prst="rect">
            <a:avLst/>
          </a:prstGeom>
        </p:spPr>
        <p:txBody>
          <a:bodyPr lIns="91422" tIns="91422" rIns="91422" bIns="91422"/>
          <a:lstStyle>
            <a:lvl1pPr marL="609584" indent="-474121">
              <a:lnSpc>
                <a:spcPct val="100000"/>
              </a:lnSpc>
              <a:spcBef>
                <a:spcPts val="800"/>
              </a:spcBef>
              <a:buClr>
                <a:srgbClr val="6E86B6"/>
              </a:buClr>
              <a:buSzPts val="2600"/>
              <a:buFont typeface="Helvetica"/>
              <a:buChar char="▫"/>
              <a:defRPr sz="2600">
                <a:solidFill>
                  <a:srgbClr val="FFFFFF"/>
                </a:solidFill>
                <a:latin typeface="Titillium Web"/>
                <a:ea typeface="Titillium Web"/>
                <a:cs typeface="Titillium Web"/>
                <a:sym typeface="Titillium Web"/>
              </a:defRPr>
            </a:lvl1pPr>
            <a:lvl2pPr marL="1219168" indent="-474121">
              <a:lnSpc>
                <a:spcPct val="100000"/>
              </a:lnSpc>
              <a:spcBef>
                <a:spcPts val="800"/>
              </a:spcBef>
              <a:buClr>
                <a:srgbClr val="6E86B6"/>
              </a:buClr>
              <a:buSzPts val="2600"/>
              <a:buFont typeface="Helvetica"/>
              <a:buChar char="-"/>
              <a:defRPr sz="2600">
                <a:solidFill>
                  <a:srgbClr val="FFFFFF"/>
                </a:solidFill>
                <a:latin typeface="Titillium Web"/>
                <a:ea typeface="Titillium Web"/>
                <a:cs typeface="Titillium Web"/>
                <a:sym typeface="Titillium Web"/>
              </a:defRPr>
            </a:lvl2pPr>
            <a:lvl3pPr marL="1828754" indent="-474121">
              <a:lnSpc>
                <a:spcPct val="100000"/>
              </a:lnSpc>
              <a:spcBef>
                <a:spcPts val="800"/>
              </a:spcBef>
              <a:buClr>
                <a:srgbClr val="6E86B6"/>
              </a:buClr>
              <a:buSzPts val="2600"/>
              <a:buFont typeface="Helvetica"/>
              <a:buChar char="-"/>
              <a:defRPr sz="2600">
                <a:solidFill>
                  <a:srgbClr val="FFFFFF"/>
                </a:solidFill>
                <a:latin typeface="Titillium Web"/>
                <a:ea typeface="Titillium Web"/>
                <a:cs typeface="Titillium Web"/>
                <a:sym typeface="Titillium Web"/>
              </a:defRPr>
            </a:lvl3pPr>
            <a:lvl4pPr marL="2438337" indent="-474121">
              <a:lnSpc>
                <a:spcPct val="100000"/>
              </a:lnSpc>
              <a:spcBef>
                <a:spcPts val="800"/>
              </a:spcBef>
              <a:buClr>
                <a:srgbClr val="6E86B6"/>
              </a:buClr>
              <a:buSzPts val="2600"/>
              <a:buFont typeface="Helvetica"/>
              <a:buChar char="-"/>
              <a:defRPr sz="2600">
                <a:solidFill>
                  <a:srgbClr val="FFFFFF"/>
                </a:solidFill>
                <a:latin typeface="Titillium Web"/>
                <a:ea typeface="Titillium Web"/>
                <a:cs typeface="Titillium Web"/>
                <a:sym typeface="Titillium Web"/>
              </a:defRPr>
            </a:lvl4pPr>
            <a:lvl5pPr marL="3047924" indent="-474121">
              <a:lnSpc>
                <a:spcPct val="100000"/>
              </a:lnSpc>
              <a:spcBef>
                <a:spcPts val="800"/>
              </a:spcBef>
              <a:buClr>
                <a:srgbClr val="6E86B6"/>
              </a:buClr>
              <a:buSzPts val="2600"/>
              <a:buFont typeface="Helvetica"/>
              <a:buChar char="-"/>
              <a:defRPr sz="2600">
                <a:solidFill>
                  <a:srgbClr val="FFFFFF"/>
                </a:solidFill>
                <a:latin typeface="Titillium Web"/>
                <a:ea typeface="Titillium Web"/>
                <a:cs typeface="Titillium Web"/>
                <a:sym typeface="Titillium Web"/>
              </a:defRPr>
            </a:lvl5pPr>
          </a:lstStyle>
          <a:p>
            <a:r>
              <a:t>Texte niveau 1</a:t>
            </a:r>
          </a:p>
          <a:p>
            <a:pPr lvl="1"/>
            <a:r>
              <a:t>Texte niveau 2</a:t>
            </a:r>
          </a:p>
          <a:p>
            <a:pPr lvl="2"/>
            <a:r>
              <a:t>Texte niveau 3</a:t>
            </a:r>
          </a:p>
          <a:p>
            <a:pPr lvl="3"/>
            <a:r>
              <a:t>Texte niveau 4</a:t>
            </a:r>
          </a:p>
          <a:p>
            <a:pPr lvl="4"/>
            <a:r>
              <a:t>Texte niveau 5</a:t>
            </a:r>
          </a:p>
        </p:txBody>
      </p:sp>
      <p:sp>
        <p:nvSpPr>
          <p:cNvPr id="1044" name="Google Shape;441;p7"/>
          <p:cNvSpPr txBox="1">
            <a:spLocks noGrp="1"/>
          </p:cNvSpPr>
          <p:nvPr>
            <p:ph type="body" sz="half" idx="13"/>
          </p:nvPr>
        </p:nvSpPr>
        <p:spPr>
          <a:xfrm>
            <a:off x="6259996" y="1624012"/>
            <a:ext cx="4974403" cy="3805200"/>
          </a:xfrm>
          <a:prstGeom prst="rect">
            <a:avLst/>
          </a:prstGeom>
        </p:spPr>
        <p:txBody>
          <a:bodyPr lIns="91422" tIns="91422" rIns="91422" bIns="91422"/>
          <a:lstStyle/>
          <a:p>
            <a:pPr algn="just"/>
            <a:endParaRPr/>
          </a:p>
        </p:txBody>
      </p:sp>
      <p:sp>
        <p:nvSpPr>
          <p:cNvPr id="1045" name="Numéro de diapositive"/>
          <p:cNvSpPr txBox="1">
            <a:spLocks noGrp="1"/>
          </p:cNvSpPr>
          <p:nvPr>
            <p:ph type="sldNum" sz="quarter" idx="2"/>
          </p:nvPr>
        </p:nvSpPr>
        <p:spPr>
          <a:xfrm>
            <a:off x="11595457" y="118244"/>
            <a:ext cx="449820" cy="462247"/>
          </a:xfrm>
          <a:prstGeom prst="rect">
            <a:avLst/>
          </a:prstGeom>
        </p:spPr>
        <p:txBody>
          <a:bodyPr lIns="91422" tIns="91422" rIns="91422" bIns="91422"/>
          <a:lstStyle>
            <a:lvl1pPr algn="ctr" defTabSz="1219168">
              <a:defRPr sz="1800">
                <a:solidFill>
                  <a:srgbClr val="FFFFFF"/>
                </a:solidFill>
                <a:latin typeface="Titillium Web"/>
                <a:ea typeface="Titillium Web"/>
                <a:cs typeface="Titillium Web"/>
                <a:sym typeface="Titillium Web"/>
              </a:defRPr>
            </a:lvl1pPr>
          </a:lstStyle>
          <a:p>
            <a:fld id="{86CB4B4D-7CA3-9044-876B-883B54F8677D}" type="slidenum">
              <a:t>‹#›</a:t>
            </a:fld>
            <a:endParaRPr/>
          </a:p>
        </p:txBody>
      </p:sp>
    </p:spTree>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type="tx">
  <p:cSld name="Title + 3 columns">
    <p:bg>
      <p:bgPr>
        <a:solidFill>
          <a:srgbClr val="465573"/>
        </a:solidFill>
        <a:effectLst/>
      </p:bgPr>
    </p:bg>
    <p:spTree>
      <p:nvGrpSpPr>
        <p:cNvPr id="1" name=""/>
        <p:cNvGrpSpPr/>
        <p:nvPr/>
      </p:nvGrpSpPr>
      <p:grpSpPr>
        <a:xfrm>
          <a:off x="0" y="0"/>
          <a:ext cx="0" cy="0"/>
          <a:chOff x="0" y="0"/>
          <a:chExt cx="0" cy="0"/>
        </a:xfrm>
      </p:grpSpPr>
      <p:sp>
        <p:nvSpPr>
          <p:cNvPr id="1052"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053" name="Google Shape;444;p8"/>
          <p:cNvSpPr/>
          <p:nvPr/>
        </p:nvSpPr>
        <p:spPr>
          <a:xfrm>
            <a:off x="-35" y="-1"/>
            <a:ext cx="12192005" cy="1451602"/>
          </a:xfrm>
          <a:prstGeom prst="rect">
            <a:avLst/>
          </a:pr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grpSp>
        <p:nvGrpSpPr>
          <p:cNvPr id="1087" name="Google Shape;445;p8"/>
          <p:cNvGrpSpPr/>
          <p:nvPr/>
        </p:nvGrpSpPr>
        <p:grpSpPr>
          <a:xfrm>
            <a:off x="38106" y="5134119"/>
            <a:ext cx="12125321" cy="1724112"/>
            <a:chOff x="-1" y="0"/>
            <a:chExt cx="12125319" cy="1724111"/>
          </a:xfrm>
        </p:grpSpPr>
        <p:sp>
          <p:nvSpPr>
            <p:cNvPr id="1054" name="Google Shape;446;p8"/>
            <p:cNvSpPr/>
            <p:nvPr/>
          </p:nvSpPr>
          <p:spPr>
            <a:xfrm>
              <a:off x="361941" y="1034079"/>
              <a:ext cx="304813" cy="6900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55" name="Google Shape;447;p8"/>
            <p:cNvSpPr/>
            <p:nvPr/>
          </p:nvSpPr>
          <p:spPr>
            <a:xfrm>
              <a:off x="-2" y="746732"/>
              <a:ext cx="304814"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56" name="Google Shape;448;p8"/>
            <p:cNvSpPr/>
            <p:nvPr/>
          </p:nvSpPr>
          <p:spPr>
            <a:xfrm>
              <a:off x="731051" y="449936"/>
              <a:ext cx="307160"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57" name="Google Shape;449;p8"/>
            <p:cNvSpPr/>
            <p:nvPr/>
          </p:nvSpPr>
          <p:spPr>
            <a:xfrm>
              <a:off x="1100118" y="640879"/>
              <a:ext cx="307203" cy="10832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58" name="Google Shape;450;p8"/>
            <p:cNvSpPr/>
            <p:nvPr/>
          </p:nvSpPr>
          <p:spPr>
            <a:xfrm>
              <a:off x="1469227" y="1177769"/>
              <a:ext cx="307203" cy="5463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59" name="Google Shape;451;p8"/>
            <p:cNvSpPr/>
            <p:nvPr/>
          </p:nvSpPr>
          <p:spPr>
            <a:xfrm>
              <a:off x="1840726" y="325148"/>
              <a:ext cx="304770"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60" name="Google Shape;452;p8"/>
            <p:cNvSpPr/>
            <p:nvPr/>
          </p:nvSpPr>
          <p:spPr>
            <a:xfrm>
              <a:off x="2209792" y="699479"/>
              <a:ext cx="307203" cy="10246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61" name="Google Shape;453;p8"/>
            <p:cNvSpPr/>
            <p:nvPr/>
          </p:nvSpPr>
          <p:spPr>
            <a:xfrm>
              <a:off x="2578901" y="449936"/>
              <a:ext cx="307161"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62" name="Google Shape;454;p8"/>
            <p:cNvSpPr/>
            <p:nvPr/>
          </p:nvSpPr>
          <p:spPr>
            <a:xfrm>
              <a:off x="2947968" y="890423"/>
              <a:ext cx="307203" cy="83368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63" name="Google Shape;455;p8"/>
            <p:cNvSpPr/>
            <p:nvPr/>
          </p:nvSpPr>
          <p:spPr>
            <a:xfrm>
              <a:off x="3317077" y="325148"/>
              <a:ext cx="307203"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64" name="Google Shape;456;p8"/>
            <p:cNvSpPr/>
            <p:nvPr/>
          </p:nvSpPr>
          <p:spPr>
            <a:xfrm>
              <a:off x="3688576" y="699479"/>
              <a:ext cx="304771" cy="10246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65" name="Google Shape;457;p8"/>
            <p:cNvSpPr/>
            <p:nvPr/>
          </p:nvSpPr>
          <p:spPr>
            <a:xfrm>
              <a:off x="4057643" y="153140"/>
              <a:ext cx="307203" cy="157097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66" name="Google Shape;458;p8"/>
            <p:cNvSpPr/>
            <p:nvPr/>
          </p:nvSpPr>
          <p:spPr>
            <a:xfrm>
              <a:off x="4426753" y="325148"/>
              <a:ext cx="307160"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67" name="Google Shape;459;p8"/>
            <p:cNvSpPr/>
            <p:nvPr/>
          </p:nvSpPr>
          <p:spPr>
            <a:xfrm>
              <a:off x="4795820" y="746732"/>
              <a:ext cx="307203"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68" name="Google Shape;460;p8"/>
            <p:cNvSpPr/>
            <p:nvPr/>
          </p:nvSpPr>
          <p:spPr>
            <a:xfrm>
              <a:off x="5167317" y="1034079"/>
              <a:ext cx="304814" cy="6900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69" name="Google Shape;461;p8"/>
            <p:cNvSpPr/>
            <p:nvPr/>
          </p:nvSpPr>
          <p:spPr>
            <a:xfrm>
              <a:off x="5536384" y="814783"/>
              <a:ext cx="307203" cy="90932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70" name="Google Shape;462;p8"/>
            <p:cNvSpPr/>
            <p:nvPr/>
          </p:nvSpPr>
          <p:spPr>
            <a:xfrm>
              <a:off x="5905494" y="517987"/>
              <a:ext cx="307203" cy="120612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71" name="Google Shape;463;p8"/>
            <p:cNvSpPr/>
            <p:nvPr/>
          </p:nvSpPr>
          <p:spPr>
            <a:xfrm>
              <a:off x="6274604" y="325148"/>
              <a:ext cx="307161"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72" name="Google Shape;464;p8"/>
            <p:cNvSpPr/>
            <p:nvPr/>
          </p:nvSpPr>
          <p:spPr>
            <a:xfrm>
              <a:off x="6643671" y="-1"/>
              <a:ext cx="307203" cy="172411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73" name="Google Shape;465;p8"/>
            <p:cNvSpPr/>
            <p:nvPr/>
          </p:nvSpPr>
          <p:spPr>
            <a:xfrm>
              <a:off x="7015170" y="449936"/>
              <a:ext cx="304814"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74" name="Google Shape;466;p8"/>
            <p:cNvSpPr/>
            <p:nvPr/>
          </p:nvSpPr>
          <p:spPr>
            <a:xfrm>
              <a:off x="7384237" y="200393"/>
              <a:ext cx="307203" cy="152371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75" name="Google Shape;467;p8"/>
            <p:cNvSpPr/>
            <p:nvPr/>
          </p:nvSpPr>
          <p:spPr>
            <a:xfrm>
              <a:off x="7753346" y="325148"/>
              <a:ext cx="307203"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76" name="Google Shape;468;p8"/>
            <p:cNvSpPr/>
            <p:nvPr/>
          </p:nvSpPr>
          <p:spPr>
            <a:xfrm>
              <a:off x="8122455" y="862037"/>
              <a:ext cx="307161" cy="86207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77" name="Google Shape;469;p8"/>
            <p:cNvSpPr/>
            <p:nvPr/>
          </p:nvSpPr>
          <p:spPr>
            <a:xfrm>
              <a:off x="8493911" y="640879"/>
              <a:ext cx="304815" cy="10832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78" name="Google Shape;470;p8"/>
            <p:cNvSpPr/>
            <p:nvPr/>
          </p:nvSpPr>
          <p:spPr>
            <a:xfrm>
              <a:off x="8863022" y="1083229"/>
              <a:ext cx="307160" cy="64088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79" name="Google Shape;471;p8"/>
            <p:cNvSpPr/>
            <p:nvPr/>
          </p:nvSpPr>
          <p:spPr>
            <a:xfrm>
              <a:off x="9232087" y="449936"/>
              <a:ext cx="307203"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80" name="Google Shape;472;p8"/>
            <p:cNvSpPr/>
            <p:nvPr/>
          </p:nvSpPr>
          <p:spPr>
            <a:xfrm>
              <a:off x="9601197" y="746732"/>
              <a:ext cx="307203"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81" name="Google Shape;473;p8"/>
            <p:cNvSpPr/>
            <p:nvPr/>
          </p:nvSpPr>
          <p:spPr>
            <a:xfrm>
              <a:off x="9970307" y="268444"/>
              <a:ext cx="307160" cy="145566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82" name="Google Shape;474;p8"/>
            <p:cNvSpPr/>
            <p:nvPr/>
          </p:nvSpPr>
          <p:spPr>
            <a:xfrm>
              <a:off x="10341763" y="517987"/>
              <a:ext cx="304814" cy="120612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83" name="Google Shape;475;p8"/>
            <p:cNvSpPr/>
            <p:nvPr/>
          </p:nvSpPr>
          <p:spPr>
            <a:xfrm>
              <a:off x="10710873" y="86953"/>
              <a:ext cx="307161" cy="163715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84" name="Google Shape;476;p8"/>
            <p:cNvSpPr/>
            <p:nvPr/>
          </p:nvSpPr>
          <p:spPr>
            <a:xfrm>
              <a:off x="11079939" y="-1"/>
              <a:ext cx="307203" cy="172411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85" name="Google Shape;477;p8"/>
            <p:cNvSpPr/>
            <p:nvPr/>
          </p:nvSpPr>
          <p:spPr>
            <a:xfrm>
              <a:off x="11449048" y="449936"/>
              <a:ext cx="307203"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86" name="Google Shape;478;p8"/>
            <p:cNvSpPr/>
            <p:nvPr/>
          </p:nvSpPr>
          <p:spPr>
            <a:xfrm>
              <a:off x="11820548" y="86953"/>
              <a:ext cx="304771" cy="163715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grpSp>
        <p:nvGrpSpPr>
          <p:cNvPr id="1154" name="Google Shape;479;p8"/>
          <p:cNvGrpSpPr/>
          <p:nvPr/>
        </p:nvGrpSpPr>
        <p:grpSpPr>
          <a:xfrm>
            <a:off x="38107" y="5814697"/>
            <a:ext cx="12125320" cy="1043533"/>
            <a:chOff x="-1" y="0"/>
            <a:chExt cx="12125319" cy="1043531"/>
          </a:xfrm>
        </p:grpSpPr>
        <p:sp>
          <p:nvSpPr>
            <p:cNvPr id="1088" name="Google Shape;480;p8"/>
            <p:cNvSpPr/>
            <p:nvPr/>
          </p:nvSpPr>
          <p:spPr>
            <a:xfrm>
              <a:off x="542934" y="661643"/>
              <a:ext cx="123821" cy="38188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89" name="Google Shape;481;p8"/>
            <p:cNvSpPr/>
            <p:nvPr/>
          </p:nvSpPr>
          <p:spPr>
            <a:xfrm>
              <a:off x="361941" y="508537"/>
              <a:ext cx="12382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90" name="Google Shape;482;p8"/>
            <p:cNvSpPr/>
            <p:nvPr/>
          </p:nvSpPr>
          <p:spPr>
            <a:xfrm>
              <a:off x="180991" y="438589"/>
              <a:ext cx="123822"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91" name="Google Shape;483;p8"/>
            <p:cNvSpPr/>
            <p:nvPr/>
          </p:nvSpPr>
          <p:spPr>
            <a:xfrm>
              <a:off x="-2" y="616287"/>
              <a:ext cx="123822"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92" name="Google Shape;484;p8"/>
            <p:cNvSpPr/>
            <p:nvPr/>
          </p:nvSpPr>
          <p:spPr>
            <a:xfrm>
              <a:off x="912000"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93" name="Google Shape;485;p8"/>
            <p:cNvSpPr/>
            <p:nvPr/>
          </p:nvSpPr>
          <p:spPr>
            <a:xfrm>
              <a:off x="731051" y="629531"/>
              <a:ext cx="126211" cy="4140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94" name="Google Shape;486;p8"/>
            <p:cNvSpPr/>
            <p:nvPr/>
          </p:nvSpPr>
          <p:spPr>
            <a:xfrm>
              <a:off x="1281110"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95" name="Google Shape;487;p8"/>
            <p:cNvSpPr/>
            <p:nvPr/>
          </p:nvSpPr>
          <p:spPr>
            <a:xfrm>
              <a:off x="1100118" y="362950"/>
              <a:ext cx="126211" cy="68058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96" name="Google Shape;488;p8"/>
            <p:cNvSpPr/>
            <p:nvPr/>
          </p:nvSpPr>
          <p:spPr>
            <a:xfrm>
              <a:off x="1650219"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97" name="Google Shape;489;p8"/>
            <p:cNvSpPr/>
            <p:nvPr/>
          </p:nvSpPr>
          <p:spPr>
            <a:xfrm>
              <a:off x="1469227" y="381851"/>
              <a:ext cx="126211" cy="6616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98" name="Google Shape;490;p8"/>
            <p:cNvSpPr/>
            <p:nvPr/>
          </p:nvSpPr>
          <p:spPr>
            <a:xfrm>
              <a:off x="2019286" y="438589"/>
              <a:ext cx="126210"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099" name="Google Shape;491;p8"/>
            <p:cNvSpPr/>
            <p:nvPr/>
          </p:nvSpPr>
          <p:spPr>
            <a:xfrm>
              <a:off x="1838336"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00" name="Google Shape;492;p8"/>
            <p:cNvSpPr/>
            <p:nvPr/>
          </p:nvSpPr>
          <p:spPr>
            <a:xfrm>
              <a:off x="2390784" y="317594"/>
              <a:ext cx="123822"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01" name="Google Shape;493;p8"/>
            <p:cNvSpPr/>
            <p:nvPr/>
          </p:nvSpPr>
          <p:spPr>
            <a:xfrm>
              <a:off x="2209792"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02" name="Google Shape;494;p8"/>
            <p:cNvSpPr/>
            <p:nvPr/>
          </p:nvSpPr>
          <p:spPr>
            <a:xfrm>
              <a:off x="2759851"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03" name="Google Shape;495;p8"/>
            <p:cNvSpPr/>
            <p:nvPr/>
          </p:nvSpPr>
          <p:spPr>
            <a:xfrm>
              <a:off x="2578901"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04" name="Google Shape;496;p8"/>
            <p:cNvSpPr/>
            <p:nvPr/>
          </p:nvSpPr>
          <p:spPr>
            <a:xfrm>
              <a:off x="3128960" y="586038"/>
              <a:ext cx="126211" cy="45749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05" name="Google Shape;497;p8"/>
            <p:cNvSpPr/>
            <p:nvPr/>
          </p:nvSpPr>
          <p:spPr>
            <a:xfrm>
              <a:off x="2947968" y="400752"/>
              <a:ext cx="126211" cy="64277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06" name="Google Shape;498;p8"/>
            <p:cNvSpPr/>
            <p:nvPr/>
          </p:nvSpPr>
          <p:spPr>
            <a:xfrm>
              <a:off x="3498069" y="578484"/>
              <a:ext cx="126211" cy="46504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07" name="Google Shape;499;p8"/>
            <p:cNvSpPr/>
            <p:nvPr/>
          </p:nvSpPr>
          <p:spPr>
            <a:xfrm>
              <a:off x="3317077" y="642742"/>
              <a:ext cx="126211" cy="40078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08" name="Google Shape;500;p8"/>
            <p:cNvSpPr/>
            <p:nvPr/>
          </p:nvSpPr>
          <p:spPr>
            <a:xfrm>
              <a:off x="3869525" y="279792"/>
              <a:ext cx="123822" cy="76373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09" name="Google Shape;501;p8"/>
            <p:cNvSpPr/>
            <p:nvPr/>
          </p:nvSpPr>
          <p:spPr>
            <a:xfrm>
              <a:off x="3688576" y="508537"/>
              <a:ext cx="123822"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10" name="Google Shape;502;p8"/>
            <p:cNvSpPr/>
            <p:nvPr/>
          </p:nvSpPr>
          <p:spPr>
            <a:xfrm>
              <a:off x="4238635"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11" name="Google Shape;503;p8"/>
            <p:cNvSpPr/>
            <p:nvPr/>
          </p:nvSpPr>
          <p:spPr>
            <a:xfrm>
              <a:off x="4057643" y="166351"/>
              <a:ext cx="126211" cy="8771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12" name="Google Shape;504;p8"/>
            <p:cNvSpPr/>
            <p:nvPr/>
          </p:nvSpPr>
          <p:spPr>
            <a:xfrm>
              <a:off x="4607702" y="395096"/>
              <a:ext cx="126211" cy="64843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13" name="Google Shape;505;p8"/>
            <p:cNvSpPr/>
            <p:nvPr/>
          </p:nvSpPr>
          <p:spPr>
            <a:xfrm>
              <a:off x="4426753" y="166351"/>
              <a:ext cx="126211" cy="8771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14" name="Google Shape;506;p8"/>
            <p:cNvSpPr/>
            <p:nvPr/>
          </p:nvSpPr>
          <p:spPr>
            <a:xfrm>
              <a:off x="4976812"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15" name="Google Shape;507;p8"/>
            <p:cNvSpPr/>
            <p:nvPr/>
          </p:nvSpPr>
          <p:spPr>
            <a:xfrm>
              <a:off x="4795820"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16" name="Google Shape;508;p8"/>
            <p:cNvSpPr/>
            <p:nvPr/>
          </p:nvSpPr>
          <p:spPr>
            <a:xfrm>
              <a:off x="5345920"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17" name="Google Shape;509;p8"/>
            <p:cNvSpPr/>
            <p:nvPr/>
          </p:nvSpPr>
          <p:spPr>
            <a:xfrm>
              <a:off x="5164928" y="718380"/>
              <a:ext cx="126211" cy="32515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18" name="Google Shape;510;p8"/>
            <p:cNvSpPr/>
            <p:nvPr/>
          </p:nvSpPr>
          <p:spPr>
            <a:xfrm>
              <a:off x="5717376"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19" name="Google Shape;511;p8"/>
            <p:cNvSpPr/>
            <p:nvPr/>
          </p:nvSpPr>
          <p:spPr>
            <a:xfrm>
              <a:off x="5536384"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20" name="Google Shape;512;p8"/>
            <p:cNvSpPr/>
            <p:nvPr/>
          </p:nvSpPr>
          <p:spPr>
            <a:xfrm>
              <a:off x="6086487"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21" name="Google Shape;513;p8"/>
            <p:cNvSpPr/>
            <p:nvPr/>
          </p:nvSpPr>
          <p:spPr>
            <a:xfrm>
              <a:off x="5905494"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22" name="Google Shape;514;p8"/>
            <p:cNvSpPr/>
            <p:nvPr/>
          </p:nvSpPr>
          <p:spPr>
            <a:xfrm>
              <a:off x="6455554"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23" name="Google Shape;515;p8"/>
            <p:cNvSpPr/>
            <p:nvPr/>
          </p:nvSpPr>
          <p:spPr>
            <a:xfrm>
              <a:off x="6274604"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24" name="Google Shape;516;p8"/>
            <p:cNvSpPr/>
            <p:nvPr/>
          </p:nvSpPr>
          <p:spPr>
            <a:xfrm>
              <a:off x="6824663" y="-1"/>
              <a:ext cx="126211" cy="10435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25" name="Google Shape;517;p8"/>
            <p:cNvSpPr/>
            <p:nvPr/>
          </p:nvSpPr>
          <p:spPr>
            <a:xfrm>
              <a:off x="6643671" y="75605"/>
              <a:ext cx="126211" cy="96792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26" name="Google Shape;518;p8"/>
            <p:cNvSpPr/>
            <p:nvPr/>
          </p:nvSpPr>
          <p:spPr>
            <a:xfrm>
              <a:off x="7196119"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27" name="Google Shape;519;p8"/>
            <p:cNvSpPr/>
            <p:nvPr/>
          </p:nvSpPr>
          <p:spPr>
            <a:xfrm>
              <a:off x="7015170" y="126652"/>
              <a:ext cx="126211" cy="9168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28" name="Google Shape;520;p8"/>
            <p:cNvSpPr/>
            <p:nvPr/>
          </p:nvSpPr>
          <p:spPr>
            <a:xfrm>
              <a:off x="7565229"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29" name="Google Shape;521;p8"/>
            <p:cNvSpPr/>
            <p:nvPr/>
          </p:nvSpPr>
          <p:spPr>
            <a:xfrm>
              <a:off x="7384237" y="274101"/>
              <a:ext cx="126211" cy="76942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30" name="Google Shape;522;p8"/>
            <p:cNvSpPr/>
            <p:nvPr/>
          </p:nvSpPr>
          <p:spPr>
            <a:xfrm>
              <a:off x="7934338"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31" name="Google Shape;523;p8"/>
            <p:cNvSpPr/>
            <p:nvPr/>
          </p:nvSpPr>
          <p:spPr>
            <a:xfrm>
              <a:off x="7753346" y="693788"/>
              <a:ext cx="126211" cy="34974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32" name="Google Shape;524;p8"/>
            <p:cNvSpPr/>
            <p:nvPr/>
          </p:nvSpPr>
          <p:spPr>
            <a:xfrm>
              <a:off x="8303405" y="688131"/>
              <a:ext cx="126211" cy="3554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33" name="Google Shape;525;p8"/>
            <p:cNvSpPr/>
            <p:nvPr/>
          </p:nvSpPr>
          <p:spPr>
            <a:xfrm>
              <a:off x="8122455"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34" name="Google Shape;526;p8"/>
            <p:cNvSpPr/>
            <p:nvPr/>
          </p:nvSpPr>
          <p:spPr>
            <a:xfrm>
              <a:off x="8674904" y="368641"/>
              <a:ext cx="123822" cy="67489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35" name="Google Shape;527;p8"/>
            <p:cNvSpPr/>
            <p:nvPr/>
          </p:nvSpPr>
          <p:spPr>
            <a:xfrm>
              <a:off x="8493911" y="616287"/>
              <a:ext cx="123822"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36" name="Google Shape;528;p8"/>
            <p:cNvSpPr/>
            <p:nvPr/>
          </p:nvSpPr>
          <p:spPr>
            <a:xfrm>
              <a:off x="9043970" y="688131"/>
              <a:ext cx="126211" cy="3554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37" name="Google Shape;529;p8"/>
            <p:cNvSpPr/>
            <p:nvPr/>
          </p:nvSpPr>
          <p:spPr>
            <a:xfrm>
              <a:off x="8863022" y="483945"/>
              <a:ext cx="126211" cy="55958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38" name="Google Shape;530;p8"/>
            <p:cNvSpPr/>
            <p:nvPr/>
          </p:nvSpPr>
          <p:spPr>
            <a:xfrm>
              <a:off x="9413079"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39" name="Google Shape;531;p8"/>
            <p:cNvSpPr/>
            <p:nvPr/>
          </p:nvSpPr>
          <p:spPr>
            <a:xfrm>
              <a:off x="9232087" y="395096"/>
              <a:ext cx="126211" cy="64843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40" name="Google Shape;532;p8"/>
            <p:cNvSpPr/>
            <p:nvPr/>
          </p:nvSpPr>
          <p:spPr>
            <a:xfrm>
              <a:off x="9782189"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41" name="Google Shape;533;p8"/>
            <p:cNvSpPr/>
            <p:nvPr/>
          </p:nvSpPr>
          <p:spPr>
            <a:xfrm>
              <a:off x="9601197" y="707033"/>
              <a:ext cx="126211" cy="33649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42" name="Google Shape;534;p8"/>
            <p:cNvSpPr/>
            <p:nvPr/>
          </p:nvSpPr>
          <p:spPr>
            <a:xfrm>
              <a:off x="10153646" y="502846"/>
              <a:ext cx="123821" cy="5406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43" name="Google Shape;535;p8"/>
            <p:cNvSpPr/>
            <p:nvPr/>
          </p:nvSpPr>
          <p:spPr>
            <a:xfrm>
              <a:off x="9970307" y="852585"/>
              <a:ext cx="126211" cy="19094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44" name="Google Shape;536;p8"/>
            <p:cNvSpPr/>
            <p:nvPr/>
          </p:nvSpPr>
          <p:spPr>
            <a:xfrm>
              <a:off x="10522755" y="795882"/>
              <a:ext cx="126211" cy="24764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45" name="Google Shape;537;p8"/>
            <p:cNvSpPr/>
            <p:nvPr/>
          </p:nvSpPr>
          <p:spPr>
            <a:xfrm>
              <a:off x="10341763" y="655986"/>
              <a:ext cx="126211" cy="387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46" name="Google Shape;538;p8"/>
            <p:cNvSpPr/>
            <p:nvPr/>
          </p:nvSpPr>
          <p:spPr>
            <a:xfrm>
              <a:off x="10891822"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47" name="Google Shape;539;p8"/>
            <p:cNvSpPr/>
            <p:nvPr/>
          </p:nvSpPr>
          <p:spPr>
            <a:xfrm>
              <a:off x="10710873" y="655986"/>
              <a:ext cx="126211" cy="387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48" name="Google Shape;540;p8"/>
            <p:cNvSpPr/>
            <p:nvPr/>
          </p:nvSpPr>
          <p:spPr>
            <a:xfrm>
              <a:off x="11260932"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49" name="Google Shape;541;p8"/>
            <p:cNvSpPr/>
            <p:nvPr/>
          </p:nvSpPr>
          <p:spPr>
            <a:xfrm>
              <a:off x="11079939" y="349740"/>
              <a:ext cx="126211" cy="69379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50" name="Google Shape;542;p8"/>
            <p:cNvSpPr/>
            <p:nvPr/>
          </p:nvSpPr>
          <p:spPr>
            <a:xfrm>
              <a:off x="11630040" y="266547"/>
              <a:ext cx="126211" cy="7769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51" name="Google Shape;543;p8"/>
            <p:cNvSpPr/>
            <p:nvPr/>
          </p:nvSpPr>
          <p:spPr>
            <a:xfrm>
              <a:off x="11449048" y="145553"/>
              <a:ext cx="126211" cy="8979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52" name="Google Shape;544;p8"/>
            <p:cNvSpPr/>
            <p:nvPr/>
          </p:nvSpPr>
          <p:spPr>
            <a:xfrm>
              <a:off x="12001497" y="266547"/>
              <a:ext cx="123822" cy="7769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53" name="Google Shape;545;p8"/>
            <p:cNvSpPr/>
            <p:nvPr/>
          </p:nvSpPr>
          <p:spPr>
            <a:xfrm>
              <a:off x="11820548" y="24558"/>
              <a:ext cx="123822" cy="101897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sp>
        <p:nvSpPr>
          <p:cNvPr id="1155" name="Google Shape;546;p8"/>
          <p:cNvSpPr/>
          <p:nvPr/>
        </p:nvSpPr>
        <p:spPr>
          <a:xfrm>
            <a:off x="0" y="4771999"/>
            <a:ext cx="12192001" cy="1724034"/>
          </a:xfrm>
          <a:custGeom>
            <a:avLst/>
            <a:gdLst/>
            <a:ahLst/>
            <a:cxnLst>
              <a:cxn ang="0">
                <a:pos x="wd2" y="hd2"/>
              </a:cxn>
              <a:cxn ang="5400000">
                <a:pos x="wd2" y="hd2"/>
              </a:cxn>
              <a:cxn ang="10800000">
                <a:pos x="wd2" y="hd2"/>
              </a:cxn>
              <a:cxn ang="16200000">
                <a:pos x="wd2" y="hd2"/>
              </a:cxn>
            </a:cxnLst>
            <a:rect l="0" t="0" r="r" b="b"/>
            <a:pathLst>
              <a:path w="21600" h="21600" extrusionOk="0">
                <a:moveTo>
                  <a:pt x="12116" y="120"/>
                </a:moveTo>
                <a:lnTo>
                  <a:pt x="12129" y="149"/>
                </a:lnTo>
                <a:lnTo>
                  <a:pt x="12142" y="179"/>
                </a:lnTo>
                <a:lnTo>
                  <a:pt x="12146" y="269"/>
                </a:lnTo>
                <a:lnTo>
                  <a:pt x="12150" y="358"/>
                </a:lnTo>
                <a:lnTo>
                  <a:pt x="12146" y="448"/>
                </a:lnTo>
                <a:lnTo>
                  <a:pt x="12142" y="537"/>
                </a:lnTo>
                <a:lnTo>
                  <a:pt x="12116" y="597"/>
                </a:lnTo>
                <a:lnTo>
                  <a:pt x="12104" y="567"/>
                </a:lnTo>
                <a:lnTo>
                  <a:pt x="12091" y="537"/>
                </a:lnTo>
                <a:lnTo>
                  <a:pt x="12087" y="448"/>
                </a:lnTo>
                <a:lnTo>
                  <a:pt x="12082" y="358"/>
                </a:lnTo>
                <a:lnTo>
                  <a:pt x="12087" y="269"/>
                </a:lnTo>
                <a:lnTo>
                  <a:pt x="12091" y="179"/>
                </a:lnTo>
                <a:lnTo>
                  <a:pt x="12104" y="149"/>
                </a:lnTo>
                <a:lnTo>
                  <a:pt x="12116" y="120"/>
                </a:lnTo>
                <a:close/>
                <a:moveTo>
                  <a:pt x="19980" y="358"/>
                </a:moveTo>
                <a:lnTo>
                  <a:pt x="19993" y="388"/>
                </a:lnTo>
                <a:lnTo>
                  <a:pt x="20005" y="418"/>
                </a:lnTo>
                <a:lnTo>
                  <a:pt x="20009" y="507"/>
                </a:lnTo>
                <a:lnTo>
                  <a:pt x="20014" y="597"/>
                </a:lnTo>
                <a:lnTo>
                  <a:pt x="20009" y="686"/>
                </a:lnTo>
                <a:lnTo>
                  <a:pt x="20005" y="776"/>
                </a:lnTo>
                <a:lnTo>
                  <a:pt x="19993" y="806"/>
                </a:lnTo>
                <a:lnTo>
                  <a:pt x="19980" y="836"/>
                </a:lnTo>
                <a:lnTo>
                  <a:pt x="19967" y="806"/>
                </a:lnTo>
                <a:lnTo>
                  <a:pt x="19955" y="776"/>
                </a:lnTo>
                <a:lnTo>
                  <a:pt x="19946" y="597"/>
                </a:lnTo>
                <a:lnTo>
                  <a:pt x="19950" y="507"/>
                </a:lnTo>
                <a:lnTo>
                  <a:pt x="19955" y="418"/>
                </a:lnTo>
                <a:lnTo>
                  <a:pt x="19967" y="388"/>
                </a:lnTo>
                <a:lnTo>
                  <a:pt x="19980" y="358"/>
                </a:lnTo>
                <a:close/>
                <a:moveTo>
                  <a:pt x="21279" y="1551"/>
                </a:moveTo>
                <a:lnTo>
                  <a:pt x="21305" y="1611"/>
                </a:lnTo>
                <a:lnTo>
                  <a:pt x="21309" y="1701"/>
                </a:lnTo>
                <a:lnTo>
                  <a:pt x="21313" y="1790"/>
                </a:lnTo>
                <a:lnTo>
                  <a:pt x="21309" y="1880"/>
                </a:lnTo>
                <a:lnTo>
                  <a:pt x="21305" y="1969"/>
                </a:lnTo>
                <a:lnTo>
                  <a:pt x="21279" y="2029"/>
                </a:lnTo>
                <a:lnTo>
                  <a:pt x="21267" y="1999"/>
                </a:lnTo>
                <a:lnTo>
                  <a:pt x="21254" y="1969"/>
                </a:lnTo>
                <a:lnTo>
                  <a:pt x="21250" y="1880"/>
                </a:lnTo>
                <a:lnTo>
                  <a:pt x="21246" y="1790"/>
                </a:lnTo>
                <a:lnTo>
                  <a:pt x="21250" y="1701"/>
                </a:lnTo>
                <a:lnTo>
                  <a:pt x="21254" y="1611"/>
                </a:lnTo>
                <a:lnTo>
                  <a:pt x="21279" y="1551"/>
                </a:lnTo>
                <a:close/>
                <a:moveTo>
                  <a:pt x="13433" y="3342"/>
                </a:moveTo>
                <a:lnTo>
                  <a:pt x="13445" y="3371"/>
                </a:lnTo>
                <a:lnTo>
                  <a:pt x="13458" y="3401"/>
                </a:lnTo>
                <a:lnTo>
                  <a:pt x="13462" y="3491"/>
                </a:lnTo>
                <a:lnTo>
                  <a:pt x="13466" y="3580"/>
                </a:lnTo>
                <a:lnTo>
                  <a:pt x="13462" y="3670"/>
                </a:lnTo>
                <a:lnTo>
                  <a:pt x="13458" y="3759"/>
                </a:lnTo>
                <a:lnTo>
                  <a:pt x="13445" y="3789"/>
                </a:lnTo>
                <a:lnTo>
                  <a:pt x="13433" y="3819"/>
                </a:lnTo>
                <a:lnTo>
                  <a:pt x="13407" y="3759"/>
                </a:lnTo>
                <a:lnTo>
                  <a:pt x="13399" y="3580"/>
                </a:lnTo>
                <a:lnTo>
                  <a:pt x="13403" y="3491"/>
                </a:lnTo>
                <a:lnTo>
                  <a:pt x="13407" y="3401"/>
                </a:lnTo>
                <a:lnTo>
                  <a:pt x="13420" y="3371"/>
                </a:lnTo>
                <a:lnTo>
                  <a:pt x="13433" y="3342"/>
                </a:lnTo>
                <a:close/>
                <a:moveTo>
                  <a:pt x="6868" y="6444"/>
                </a:moveTo>
                <a:lnTo>
                  <a:pt x="6893" y="6504"/>
                </a:lnTo>
                <a:lnTo>
                  <a:pt x="6898" y="6593"/>
                </a:lnTo>
                <a:lnTo>
                  <a:pt x="6902" y="6683"/>
                </a:lnTo>
                <a:lnTo>
                  <a:pt x="6898" y="6772"/>
                </a:lnTo>
                <a:lnTo>
                  <a:pt x="6893" y="6862"/>
                </a:lnTo>
                <a:lnTo>
                  <a:pt x="6881" y="6892"/>
                </a:lnTo>
                <a:lnTo>
                  <a:pt x="6868" y="6921"/>
                </a:lnTo>
                <a:lnTo>
                  <a:pt x="6855" y="6892"/>
                </a:lnTo>
                <a:lnTo>
                  <a:pt x="6843" y="6862"/>
                </a:lnTo>
                <a:lnTo>
                  <a:pt x="6839" y="6772"/>
                </a:lnTo>
                <a:lnTo>
                  <a:pt x="6834" y="6683"/>
                </a:lnTo>
                <a:lnTo>
                  <a:pt x="6839" y="6593"/>
                </a:lnTo>
                <a:lnTo>
                  <a:pt x="6843" y="6504"/>
                </a:lnTo>
                <a:lnTo>
                  <a:pt x="6855" y="6474"/>
                </a:lnTo>
                <a:lnTo>
                  <a:pt x="6868" y="6444"/>
                </a:lnTo>
                <a:close/>
                <a:moveTo>
                  <a:pt x="18647" y="8234"/>
                </a:moveTo>
                <a:lnTo>
                  <a:pt x="18672" y="8294"/>
                </a:lnTo>
                <a:lnTo>
                  <a:pt x="18676" y="8384"/>
                </a:lnTo>
                <a:lnTo>
                  <a:pt x="18681" y="8473"/>
                </a:lnTo>
                <a:lnTo>
                  <a:pt x="18672" y="8652"/>
                </a:lnTo>
                <a:lnTo>
                  <a:pt x="18647" y="8712"/>
                </a:lnTo>
                <a:lnTo>
                  <a:pt x="18634" y="8682"/>
                </a:lnTo>
                <a:lnTo>
                  <a:pt x="18622" y="8652"/>
                </a:lnTo>
                <a:lnTo>
                  <a:pt x="18613" y="8473"/>
                </a:lnTo>
                <a:lnTo>
                  <a:pt x="18617" y="8384"/>
                </a:lnTo>
                <a:lnTo>
                  <a:pt x="18622" y="8294"/>
                </a:lnTo>
                <a:lnTo>
                  <a:pt x="18634" y="8264"/>
                </a:lnTo>
                <a:lnTo>
                  <a:pt x="18647" y="8234"/>
                </a:lnTo>
                <a:close/>
                <a:moveTo>
                  <a:pt x="10800" y="8354"/>
                </a:moveTo>
                <a:lnTo>
                  <a:pt x="10813" y="8384"/>
                </a:lnTo>
                <a:lnTo>
                  <a:pt x="10825" y="8413"/>
                </a:lnTo>
                <a:lnTo>
                  <a:pt x="10830" y="8503"/>
                </a:lnTo>
                <a:lnTo>
                  <a:pt x="10834" y="8593"/>
                </a:lnTo>
                <a:lnTo>
                  <a:pt x="10830" y="8682"/>
                </a:lnTo>
                <a:lnTo>
                  <a:pt x="10825" y="8772"/>
                </a:lnTo>
                <a:lnTo>
                  <a:pt x="10813" y="8801"/>
                </a:lnTo>
                <a:lnTo>
                  <a:pt x="10800" y="8831"/>
                </a:lnTo>
                <a:lnTo>
                  <a:pt x="10787" y="8801"/>
                </a:lnTo>
                <a:lnTo>
                  <a:pt x="10775" y="8772"/>
                </a:lnTo>
                <a:lnTo>
                  <a:pt x="10770" y="8682"/>
                </a:lnTo>
                <a:lnTo>
                  <a:pt x="10766" y="8593"/>
                </a:lnTo>
                <a:lnTo>
                  <a:pt x="10770" y="8503"/>
                </a:lnTo>
                <a:lnTo>
                  <a:pt x="10775" y="8413"/>
                </a:lnTo>
                <a:lnTo>
                  <a:pt x="10787" y="8384"/>
                </a:lnTo>
                <a:lnTo>
                  <a:pt x="10800" y="8354"/>
                </a:lnTo>
                <a:close/>
                <a:moveTo>
                  <a:pt x="9501" y="9308"/>
                </a:moveTo>
                <a:lnTo>
                  <a:pt x="9513" y="9338"/>
                </a:lnTo>
                <a:lnTo>
                  <a:pt x="9526" y="9368"/>
                </a:lnTo>
                <a:lnTo>
                  <a:pt x="9530" y="9457"/>
                </a:lnTo>
                <a:lnTo>
                  <a:pt x="9534" y="9547"/>
                </a:lnTo>
                <a:lnTo>
                  <a:pt x="9530" y="9637"/>
                </a:lnTo>
                <a:lnTo>
                  <a:pt x="9526" y="9726"/>
                </a:lnTo>
                <a:lnTo>
                  <a:pt x="9513" y="9756"/>
                </a:lnTo>
                <a:lnTo>
                  <a:pt x="9501" y="9786"/>
                </a:lnTo>
                <a:lnTo>
                  <a:pt x="9475" y="9726"/>
                </a:lnTo>
                <a:lnTo>
                  <a:pt x="9471" y="9637"/>
                </a:lnTo>
                <a:lnTo>
                  <a:pt x="9467" y="9547"/>
                </a:lnTo>
                <a:lnTo>
                  <a:pt x="9471" y="9457"/>
                </a:lnTo>
                <a:lnTo>
                  <a:pt x="9475" y="9368"/>
                </a:lnTo>
                <a:lnTo>
                  <a:pt x="9501" y="9308"/>
                </a:lnTo>
                <a:close/>
                <a:moveTo>
                  <a:pt x="5569" y="9428"/>
                </a:moveTo>
                <a:lnTo>
                  <a:pt x="5581" y="9457"/>
                </a:lnTo>
                <a:lnTo>
                  <a:pt x="5594" y="9487"/>
                </a:lnTo>
                <a:lnTo>
                  <a:pt x="5598" y="9577"/>
                </a:lnTo>
                <a:lnTo>
                  <a:pt x="5602" y="9666"/>
                </a:lnTo>
                <a:lnTo>
                  <a:pt x="5594" y="9846"/>
                </a:lnTo>
                <a:lnTo>
                  <a:pt x="5581" y="9875"/>
                </a:lnTo>
                <a:lnTo>
                  <a:pt x="5569" y="9905"/>
                </a:lnTo>
                <a:lnTo>
                  <a:pt x="5556" y="9875"/>
                </a:lnTo>
                <a:lnTo>
                  <a:pt x="5543" y="9846"/>
                </a:lnTo>
                <a:lnTo>
                  <a:pt x="5535" y="9666"/>
                </a:lnTo>
                <a:lnTo>
                  <a:pt x="5539" y="9577"/>
                </a:lnTo>
                <a:lnTo>
                  <a:pt x="5543" y="9487"/>
                </a:lnTo>
                <a:lnTo>
                  <a:pt x="5556" y="9457"/>
                </a:lnTo>
                <a:lnTo>
                  <a:pt x="5569" y="9428"/>
                </a:lnTo>
                <a:close/>
                <a:moveTo>
                  <a:pt x="1628" y="9607"/>
                </a:moveTo>
                <a:lnTo>
                  <a:pt x="1641" y="9637"/>
                </a:lnTo>
                <a:lnTo>
                  <a:pt x="1654" y="9666"/>
                </a:lnTo>
                <a:lnTo>
                  <a:pt x="1662" y="9846"/>
                </a:lnTo>
                <a:lnTo>
                  <a:pt x="1658" y="9935"/>
                </a:lnTo>
                <a:lnTo>
                  <a:pt x="1654" y="10025"/>
                </a:lnTo>
                <a:lnTo>
                  <a:pt x="1641" y="10054"/>
                </a:lnTo>
                <a:lnTo>
                  <a:pt x="1628" y="10084"/>
                </a:lnTo>
                <a:lnTo>
                  <a:pt x="1616" y="10054"/>
                </a:lnTo>
                <a:lnTo>
                  <a:pt x="1603" y="10025"/>
                </a:lnTo>
                <a:lnTo>
                  <a:pt x="1599" y="9935"/>
                </a:lnTo>
                <a:lnTo>
                  <a:pt x="1595" y="9846"/>
                </a:lnTo>
                <a:lnTo>
                  <a:pt x="1603" y="9666"/>
                </a:lnTo>
                <a:lnTo>
                  <a:pt x="1616" y="9637"/>
                </a:lnTo>
                <a:lnTo>
                  <a:pt x="1628" y="9607"/>
                </a:lnTo>
                <a:close/>
                <a:moveTo>
                  <a:pt x="17364" y="11814"/>
                </a:moveTo>
                <a:lnTo>
                  <a:pt x="17390" y="11874"/>
                </a:lnTo>
                <a:lnTo>
                  <a:pt x="17394" y="11963"/>
                </a:lnTo>
                <a:lnTo>
                  <a:pt x="17398" y="12053"/>
                </a:lnTo>
                <a:lnTo>
                  <a:pt x="17394" y="12143"/>
                </a:lnTo>
                <a:lnTo>
                  <a:pt x="17390" y="12232"/>
                </a:lnTo>
                <a:lnTo>
                  <a:pt x="17364" y="12292"/>
                </a:lnTo>
                <a:lnTo>
                  <a:pt x="17352" y="12262"/>
                </a:lnTo>
                <a:lnTo>
                  <a:pt x="17339" y="12232"/>
                </a:lnTo>
                <a:lnTo>
                  <a:pt x="17335" y="12143"/>
                </a:lnTo>
                <a:lnTo>
                  <a:pt x="17331" y="12053"/>
                </a:lnTo>
                <a:lnTo>
                  <a:pt x="17335" y="11963"/>
                </a:lnTo>
                <a:lnTo>
                  <a:pt x="17339" y="11874"/>
                </a:lnTo>
                <a:lnTo>
                  <a:pt x="17352" y="11844"/>
                </a:lnTo>
                <a:lnTo>
                  <a:pt x="17364" y="11814"/>
                </a:lnTo>
                <a:close/>
                <a:moveTo>
                  <a:pt x="14732" y="13605"/>
                </a:moveTo>
                <a:lnTo>
                  <a:pt x="14745" y="13635"/>
                </a:lnTo>
                <a:lnTo>
                  <a:pt x="14757" y="13664"/>
                </a:lnTo>
                <a:lnTo>
                  <a:pt x="14766" y="13843"/>
                </a:lnTo>
                <a:lnTo>
                  <a:pt x="14761" y="13933"/>
                </a:lnTo>
                <a:lnTo>
                  <a:pt x="14757" y="14022"/>
                </a:lnTo>
                <a:lnTo>
                  <a:pt x="14745" y="14052"/>
                </a:lnTo>
                <a:lnTo>
                  <a:pt x="14732" y="14082"/>
                </a:lnTo>
                <a:lnTo>
                  <a:pt x="14707" y="14022"/>
                </a:lnTo>
                <a:lnTo>
                  <a:pt x="14702" y="13933"/>
                </a:lnTo>
                <a:lnTo>
                  <a:pt x="14698" y="13843"/>
                </a:lnTo>
                <a:lnTo>
                  <a:pt x="14707" y="13664"/>
                </a:lnTo>
                <a:lnTo>
                  <a:pt x="14732" y="13605"/>
                </a:lnTo>
                <a:close/>
                <a:moveTo>
                  <a:pt x="338" y="14320"/>
                </a:moveTo>
                <a:lnTo>
                  <a:pt x="350" y="14350"/>
                </a:lnTo>
                <a:lnTo>
                  <a:pt x="363" y="14380"/>
                </a:lnTo>
                <a:lnTo>
                  <a:pt x="367" y="14469"/>
                </a:lnTo>
                <a:lnTo>
                  <a:pt x="371" y="14559"/>
                </a:lnTo>
                <a:lnTo>
                  <a:pt x="367" y="14649"/>
                </a:lnTo>
                <a:lnTo>
                  <a:pt x="363" y="14738"/>
                </a:lnTo>
                <a:lnTo>
                  <a:pt x="350" y="14768"/>
                </a:lnTo>
                <a:lnTo>
                  <a:pt x="338" y="14798"/>
                </a:lnTo>
                <a:lnTo>
                  <a:pt x="312" y="14738"/>
                </a:lnTo>
                <a:lnTo>
                  <a:pt x="308" y="14649"/>
                </a:lnTo>
                <a:lnTo>
                  <a:pt x="304" y="14559"/>
                </a:lnTo>
                <a:lnTo>
                  <a:pt x="308" y="14469"/>
                </a:lnTo>
                <a:lnTo>
                  <a:pt x="312" y="14380"/>
                </a:lnTo>
                <a:lnTo>
                  <a:pt x="338" y="14320"/>
                </a:lnTo>
                <a:close/>
                <a:moveTo>
                  <a:pt x="8184" y="15991"/>
                </a:moveTo>
                <a:lnTo>
                  <a:pt x="8210" y="16051"/>
                </a:lnTo>
                <a:lnTo>
                  <a:pt x="8214" y="16141"/>
                </a:lnTo>
                <a:lnTo>
                  <a:pt x="8218" y="16230"/>
                </a:lnTo>
                <a:lnTo>
                  <a:pt x="8214" y="16320"/>
                </a:lnTo>
                <a:lnTo>
                  <a:pt x="8210" y="16409"/>
                </a:lnTo>
                <a:lnTo>
                  <a:pt x="8184" y="16469"/>
                </a:lnTo>
                <a:lnTo>
                  <a:pt x="8159" y="16409"/>
                </a:lnTo>
                <a:lnTo>
                  <a:pt x="8155" y="16320"/>
                </a:lnTo>
                <a:lnTo>
                  <a:pt x="8151" y="16230"/>
                </a:lnTo>
                <a:lnTo>
                  <a:pt x="8155" y="16141"/>
                </a:lnTo>
                <a:lnTo>
                  <a:pt x="8159" y="16051"/>
                </a:lnTo>
                <a:lnTo>
                  <a:pt x="8172" y="16021"/>
                </a:lnTo>
                <a:lnTo>
                  <a:pt x="8184" y="15991"/>
                </a:lnTo>
                <a:close/>
                <a:moveTo>
                  <a:pt x="16031" y="17185"/>
                </a:moveTo>
                <a:lnTo>
                  <a:pt x="16044" y="17214"/>
                </a:lnTo>
                <a:lnTo>
                  <a:pt x="16057" y="17244"/>
                </a:lnTo>
                <a:lnTo>
                  <a:pt x="16061" y="17334"/>
                </a:lnTo>
                <a:lnTo>
                  <a:pt x="16065" y="17423"/>
                </a:lnTo>
                <a:lnTo>
                  <a:pt x="16057" y="17602"/>
                </a:lnTo>
                <a:lnTo>
                  <a:pt x="16031" y="17662"/>
                </a:lnTo>
                <a:lnTo>
                  <a:pt x="16019" y="17632"/>
                </a:lnTo>
                <a:lnTo>
                  <a:pt x="16006" y="17602"/>
                </a:lnTo>
                <a:lnTo>
                  <a:pt x="16002" y="17513"/>
                </a:lnTo>
                <a:lnTo>
                  <a:pt x="15998" y="17423"/>
                </a:lnTo>
                <a:lnTo>
                  <a:pt x="16002" y="17334"/>
                </a:lnTo>
                <a:lnTo>
                  <a:pt x="16006" y="17244"/>
                </a:lnTo>
                <a:lnTo>
                  <a:pt x="16019" y="17214"/>
                </a:lnTo>
                <a:lnTo>
                  <a:pt x="16031" y="17185"/>
                </a:lnTo>
                <a:close/>
                <a:moveTo>
                  <a:pt x="4252" y="19452"/>
                </a:moveTo>
                <a:lnTo>
                  <a:pt x="4265" y="19482"/>
                </a:lnTo>
                <a:lnTo>
                  <a:pt x="4278" y="19511"/>
                </a:lnTo>
                <a:lnTo>
                  <a:pt x="4286" y="19691"/>
                </a:lnTo>
                <a:lnTo>
                  <a:pt x="4282" y="19780"/>
                </a:lnTo>
                <a:lnTo>
                  <a:pt x="4278" y="19870"/>
                </a:lnTo>
                <a:lnTo>
                  <a:pt x="4265" y="19900"/>
                </a:lnTo>
                <a:lnTo>
                  <a:pt x="4252" y="19929"/>
                </a:lnTo>
                <a:lnTo>
                  <a:pt x="4240" y="19900"/>
                </a:lnTo>
                <a:lnTo>
                  <a:pt x="4227" y="19870"/>
                </a:lnTo>
                <a:lnTo>
                  <a:pt x="4223" y="19780"/>
                </a:lnTo>
                <a:lnTo>
                  <a:pt x="4219" y="19691"/>
                </a:lnTo>
                <a:lnTo>
                  <a:pt x="4227" y="19511"/>
                </a:lnTo>
                <a:lnTo>
                  <a:pt x="4240" y="19482"/>
                </a:lnTo>
                <a:lnTo>
                  <a:pt x="4252" y="19452"/>
                </a:lnTo>
                <a:close/>
                <a:moveTo>
                  <a:pt x="2953" y="21003"/>
                </a:moveTo>
                <a:lnTo>
                  <a:pt x="2966" y="21033"/>
                </a:lnTo>
                <a:lnTo>
                  <a:pt x="2978" y="21063"/>
                </a:lnTo>
                <a:lnTo>
                  <a:pt x="2987" y="21242"/>
                </a:lnTo>
                <a:lnTo>
                  <a:pt x="2983" y="21332"/>
                </a:lnTo>
                <a:lnTo>
                  <a:pt x="2978" y="21421"/>
                </a:lnTo>
                <a:lnTo>
                  <a:pt x="2966" y="21451"/>
                </a:lnTo>
                <a:lnTo>
                  <a:pt x="2953" y="21481"/>
                </a:lnTo>
                <a:lnTo>
                  <a:pt x="2928" y="21421"/>
                </a:lnTo>
                <a:lnTo>
                  <a:pt x="2924" y="21332"/>
                </a:lnTo>
                <a:lnTo>
                  <a:pt x="2919" y="21242"/>
                </a:lnTo>
                <a:lnTo>
                  <a:pt x="2928" y="21063"/>
                </a:lnTo>
                <a:lnTo>
                  <a:pt x="2953" y="21003"/>
                </a:lnTo>
                <a:close/>
                <a:moveTo>
                  <a:pt x="12116" y="0"/>
                </a:moveTo>
                <a:lnTo>
                  <a:pt x="12095" y="30"/>
                </a:lnTo>
                <a:lnTo>
                  <a:pt x="12070" y="209"/>
                </a:lnTo>
                <a:lnTo>
                  <a:pt x="12066" y="358"/>
                </a:lnTo>
                <a:lnTo>
                  <a:pt x="12070" y="477"/>
                </a:lnTo>
                <a:lnTo>
                  <a:pt x="10830" y="8324"/>
                </a:lnTo>
                <a:lnTo>
                  <a:pt x="10817" y="8264"/>
                </a:lnTo>
                <a:lnTo>
                  <a:pt x="10800" y="8234"/>
                </a:lnTo>
                <a:lnTo>
                  <a:pt x="10783" y="8264"/>
                </a:lnTo>
                <a:lnTo>
                  <a:pt x="10766" y="8324"/>
                </a:lnTo>
                <a:lnTo>
                  <a:pt x="10758" y="8413"/>
                </a:lnTo>
                <a:lnTo>
                  <a:pt x="10749" y="8503"/>
                </a:lnTo>
                <a:lnTo>
                  <a:pt x="9547" y="9398"/>
                </a:lnTo>
                <a:lnTo>
                  <a:pt x="9539" y="9308"/>
                </a:lnTo>
                <a:lnTo>
                  <a:pt x="9526" y="9249"/>
                </a:lnTo>
                <a:lnTo>
                  <a:pt x="9513" y="9189"/>
                </a:lnTo>
                <a:lnTo>
                  <a:pt x="9501" y="9189"/>
                </a:lnTo>
                <a:lnTo>
                  <a:pt x="9480" y="9219"/>
                </a:lnTo>
                <a:lnTo>
                  <a:pt x="9454" y="9398"/>
                </a:lnTo>
                <a:lnTo>
                  <a:pt x="9450" y="9547"/>
                </a:lnTo>
                <a:lnTo>
                  <a:pt x="9450" y="9637"/>
                </a:lnTo>
                <a:lnTo>
                  <a:pt x="8222" y="15991"/>
                </a:lnTo>
                <a:lnTo>
                  <a:pt x="8206" y="15902"/>
                </a:lnTo>
                <a:lnTo>
                  <a:pt x="8184" y="15872"/>
                </a:lnTo>
                <a:lnTo>
                  <a:pt x="8163" y="15902"/>
                </a:lnTo>
                <a:lnTo>
                  <a:pt x="8146" y="15991"/>
                </a:lnTo>
                <a:lnTo>
                  <a:pt x="6914" y="6832"/>
                </a:lnTo>
                <a:lnTo>
                  <a:pt x="6919" y="6683"/>
                </a:lnTo>
                <a:lnTo>
                  <a:pt x="6914" y="6534"/>
                </a:lnTo>
                <a:lnTo>
                  <a:pt x="6902" y="6444"/>
                </a:lnTo>
                <a:lnTo>
                  <a:pt x="6889" y="6355"/>
                </a:lnTo>
                <a:lnTo>
                  <a:pt x="6868" y="6325"/>
                </a:lnTo>
                <a:lnTo>
                  <a:pt x="6847" y="6355"/>
                </a:lnTo>
                <a:lnTo>
                  <a:pt x="6834" y="6444"/>
                </a:lnTo>
                <a:lnTo>
                  <a:pt x="6822" y="6534"/>
                </a:lnTo>
                <a:lnTo>
                  <a:pt x="6818" y="6683"/>
                </a:lnTo>
                <a:lnTo>
                  <a:pt x="5607" y="9428"/>
                </a:lnTo>
                <a:lnTo>
                  <a:pt x="5590" y="9338"/>
                </a:lnTo>
                <a:lnTo>
                  <a:pt x="5581" y="9308"/>
                </a:lnTo>
                <a:lnTo>
                  <a:pt x="5569" y="9308"/>
                </a:lnTo>
                <a:lnTo>
                  <a:pt x="5548" y="9338"/>
                </a:lnTo>
                <a:lnTo>
                  <a:pt x="5535" y="9428"/>
                </a:lnTo>
                <a:lnTo>
                  <a:pt x="5522" y="9517"/>
                </a:lnTo>
                <a:lnTo>
                  <a:pt x="5518" y="9666"/>
                </a:lnTo>
                <a:lnTo>
                  <a:pt x="5522" y="9816"/>
                </a:lnTo>
                <a:lnTo>
                  <a:pt x="4290" y="19452"/>
                </a:lnTo>
                <a:lnTo>
                  <a:pt x="4274" y="19362"/>
                </a:lnTo>
                <a:lnTo>
                  <a:pt x="4252" y="19332"/>
                </a:lnTo>
                <a:lnTo>
                  <a:pt x="4231" y="19362"/>
                </a:lnTo>
                <a:lnTo>
                  <a:pt x="4219" y="19452"/>
                </a:lnTo>
                <a:lnTo>
                  <a:pt x="4206" y="19541"/>
                </a:lnTo>
                <a:lnTo>
                  <a:pt x="4202" y="19691"/>
                </a:lnTo>
                <a:lnTo>
                  <a:pt x="4202" y="19750"/>
                </a:lnTo>
                <a:lnTo>
                  <a:pt x="3004" y="21183"/>
                </a:lnTo>
                <a:lnTo>
                  <a:pt x="3004" y="21242"/>
                </a:lnTo>
                <a:lnTo>
                  <a:pt x="3000" y="21093"/>
                </a:lnTo>
                <a:lnTo>
                  <a:pt x="2974" y="20914"/>
                </a:lnTo>
                <a:lnTo>
                  <a:pt x="2953" y="20884"/>
                </a:lnTo>
                <a:lnTo>
                  <a:pt x="2936" y="20914"/>
                </a:lnTo>
                <a:lnTo>
                  <a:pt x="2919" y="20973"/>
                </a:lnTo>
                <a:lnTo>
                  <a:pt x="1666" y="10084"/>
                </a:lnTo>
                <a:lnTo>
                  <a:pt x="1675" y="9965"/>
                </a:lnTo>
                <a:lnTo>
                  <a:pt x="1679" y="9846"/>
                </a:lnTo>
                <a:lnTo>
                  <a:pt x="1675" y="9696"/>
                </a:lnTo>
                <a:lnTo>
                  <a:pt x="1650" y="9517"/>
                </a:lnTo>
                <a:lnTo>
                  <a:pt x="1628" y="9487"/>
                </a:lnTo>
                <a:lnTo>
                  <a:pt x="1607" y="9517"/>
                </a:lnTo>
                <a:lnTo>
                  <a:pt x="1595" y="9607"/>
                </a:lnTo>
                <a:lnTo>
                  <a:pt x="1582" y="9696"/>
                </a:lnTo>
                <a:lnTo>
                  <a:pt x="1578" y="9846"/>
                </a:lnTo>
                <a:lnTo>
                  <a:pt x="1582" y="9965"/>
                </a:lnTo>
                <a:lnTo>
                  <a:pt x="375" y="14320"/>
                </a:lnTo>
                <a:lnTo>
                  <a:pt x="359" y="14231"/>
                </a:lnTo>
                <a:lnTo>
                  <a:pt x="338" y="14201"/>
                </a:lnTo>
                <a:lnTo>
                  <a:pt x="321" y="14231"/>
                </a:lnTo>
                <a:lnTo>
                  <a:pt x="304" y="14291"/>
                </a:lnTo>
                <a:lnTo>
                  <a:pt x="0" y="13336"/>
                </a:lnTo>
                <a:lnTo>
                  <a:pt x="0" y="13455"/>
                </a:lnTo>
                <a:lnTo>
                  <a:pt x="291" y="14380"/>
                </a:lnTo>
                <a:lnTo>
                  <a:pt x="287" y="14469"/>
                </a:lnTo>
                <a:lnTo>
                  <a:pt x="287" y="14559"/>
                </a:lnTo>
                <a:lnTo>
                  <a:pt x="291" y="14708"/>
                </a:lnTo>
                <a:lnTo>
                  <a:pt x="316" y="14888"/>
                </a:lnTo>
                <a:lnTo>
                  <a:pt x="338" y="14917"/>
                </a:lnTo>
                <a:lnTo>
                  <a:pt x="359" y="14888"/>
                </a:lnTo>
                <a:lnTo>
                  <a:pt x="371" y="14798"/>
                </a:lnTo>
                <a:lnTo>
                  <a:pt x="384" y="14708"/>
                </a:lnTo>
                <a:lnTo>
                  <a:pt x="388" y="14559"/>
                </a:lnTo>
                <a:lnTo>
                  <a:pt x="384" y="14440"/>
                </a:lnTo>
                <a:lnTo>
                  <a:pt x="1586" y="10054"/>
                </a:lnTo>
                <a:lnTo>
                  <a:pt x="1595" y="10114"/>
                </a:lnTo>
                <a:lnTo>
                  <a:pt x="1607" y="10174"/>
                </a:lnTo>
                <a:lnTo>
                  <a:pt x="1616" y="10204"/>
                </a:lnTo>
                <a:lnTo>
                  <a:pt x="1641" y="10204"/>
                </a:lnTo>
                <a:lnTo>
                  <a:pt x="1654" y="10144"/>
                </a:lnTo>
                <a:lnTo>
                  <a:pt x="2907" y="21093"/>
                </a:lnTo>
                <a:lnTo>
                  <a:pt x="2903" y="21153"/>
                </a:lnTo>
                <a:lnTo>
                  <a:pt x="2903" y="21242"/>
                </a:lnTo>
                <a:lnTo>
                  <a:pt x="2907" y="21391"/>
                </a:lnTo>
                <a:lnTo>
                  <a:pt x="2932" y="21570"/>
                </a:lnTo>
                <a:lnTo>
                  <a:pt x="2953" y="21600"/>
                </a:lnTo>
                <a:lnTo>
                  <a:pt x="2970" y="21570"/>
                </a:lnTo>
                <a:lnTo>
                  <a:pt x="2987" y="21511"/>
                </a:lnTo>
                <a:lnTo>
                  <a:pt x="2995" y="21421"/>
                </a:lnTo>
                <a:lnTo>
                  <a:pt x="3004" y="21302"/>
                </a:lnTo>
                <a:lnTo>
                  <a:pt x="4210" y="19870"/>
                </a:lnTo>
                <a:lnTo>
                  <a:pt x="4227" y="19989"/>
                </a:lnTo>
                <a:lnTo>
                  <a:pt x="4240" y="20049"/>
                </a:lnTo>
                <a:lnTo>
                  <a:pt x="4252" y="20049"/>
                </a:lnTo>
                <a:lnTo>
                  <a:pt x="4274" y="20019"/>
                </a:lnTo>
                <a:lnTo>
                  <a:pt x="4286" y="19929"/>
                </a:lnTo>
                <a:lnTo>
                  <a:pt x="4299" y="19840"/>
                </a:lnTo>
                <a:lnTo>
                  <a:pt x="4303" y="19691"/>
                </a:lnTo>
                <a:lnTo>
                  <a:pt x="4299" y="19541"/>
                </a:lnTo>
                <a:lnTo>
                  <a:pt x="5531" y="9905"/>
                </a:lnTo>
                <a:lnTo>
                  <a:pt x="5548" y="9995"/>
                </a:lnTo>
                <a:lnTo>
                  <a:pt x="5569" y="10025"/>
                </a:lnTo>
                <a:lnTo>
                  <a:pt x="5590" y="9995"/>
                </a:lnTo>
                <a:lnTo>
                  <a:pt x="5602" y="9905"/>
                </a:lnTo>
                <a:lnTo>
                  <a:pt x="5615" y="9816"/>
                </a:lnTo>
                <a:lnTo>
                  <a:pt x="5619" y="9666"/>
                </a:lnTo>
                <a:lnTo>
                  <a:pt x="5615" y="9547"/>
                </a:lnTo>
                <a:lnTo>
                  <a:pt x="6822" y="6802"/>
                </a:lnTo>
                <a:lnTo>
                  <a:pt x="6830" y="6892"/>
                </a:lnTo>
                <a:lnTo>
                  <a:pt x="6839" y="6981"/>
                </a:lnTo>
                <a:lnTo>
                  <a:pt x="6851" y="7011"/>
                </a:lnTo>
                <a:lnTo>
                  <a:pt x="6868" y="7041"/>
                </a:lnTo>
                <a:lnTo>
                  <a:pt x="6889" y="7011"/>
                </a:lnTo>
                <a:lnTo>
                  <a:pt x="6906" y="6921"/>
                </a:lnTo>
                <a:lnTo>
                  <a:pt x="8138" y="16081"/>
                </a:lnTo>
                <a:lnTo>
                  <a:pt x="8134" y="16230"/>
                </a:lnTo>
                <a:lnTo>
                  <a:pt x="8138" y="16379"/>
                </a:lnTo>
                <a:lnTo>
                  <a:pt x="8151" y="16469"/>
                </a:lnTo>
                <a:lnTo>
                  <a:pt x="8163" y="16558"/>
                </a:lnTo>
                <a:lnTo>
                  <a:pt x="8184" y="16588"/>
                </a:lnTo>
                <a:lnTo>
                  <a:pt x="8206" y="16558"/>
                </a:lnTo>
                <a:lnTo>
                  <a:pt x="8218" y="16469"/>
                </a:lnTo>
                <a:lnTo>
                  <a:pt x="8231" y="16379"/>
                </a:lnTo>
                <a:lnTo>
                  <a:pt x="8235" y="16230"/>
                </a:lnTo>
                <a:lnTo>
                  <a:pt x="8231" y="16081"/>
                </a:lnTo>
                <a:lnTo>
                  <a:pt x="9458" y="9726"/>
                </a:lnTo>
                <a:lnTo>
                  <a:pt x="9467" y="9816"/>
                </a:lnTo>
                <a:lnTo>
                  <a:pt x="9475" y="9846"/>
                </a:lnTo>
                <a:lnTo>
                  <a:pt x="9488" y="9905"/>
                </a:lnTo>
                <a:lnTo>
                  <a:pt x="9501" y="9905"/>
                </a:lnTo>
                <a:lnTo>
                  <a:pt x="9522" y="9875"/>
                </a:lnTo>
                <a:lnTo>
                  <a:pt x="9547" y="9696"/>
                </a:lnTo>
                <a:lnTo>
                  <a:pt x="9551" y="9547"/>
                </a:lnTo>
                <a:lnTo>
                  <a:pt x="9551" y="9517"/>
                </a:lnTo>
                <a:lnTo>
                  <a:pt x="10749" y="8622"/>
                </a:lnTo>
                <a:lnTo>
                  <a:pt x="10754" y="8772"/>
                </a:lnTo>
                <a:lnTo>
                  <a:pt x="10766" y="8861"/>
                </a:lnTo>
                <a:lnTo>
                  <a:pt x="10783" y="8921"/>
                </a:lnTo>
                <a:lnTo>
                  <a:pt x="10800" y="8950"/>
                </a:lnTo>
                <a:lnTo>
                  <a:pt x="10821" y="8921"/>
                </a:lnTo>
                <a:lnTo>
                  <a:pt x="10834" y="8831"/>
                </a:lnTo>
                <a:lnTo>
                  <a:pt x="10846" y="8742"/>
                </a:lnTo>
                <a:lnTo>
                  <a:pt x="10851" y="8593"/>
                </a:lnTo>
                <a:lnTo>
                  <a:pt x="10846" y="8503"/>
                </a:lnTo>
                <a:lnTo>
                  <a:pt x="10842" y="8384"/>
                </a:lnTo>
                <a:lnTo>
                  <a:pt x="12078" y="567"/>
                </a:lnTo>
                <a:lnTo>
                  <a:pt x="12095" y="686"/>
                </a:lnTo>
                <a:lnTo>
                  <a:pt x="12104" y="716"/>
                </a:lnTo>
                <a:lnTo>
                  <a:pt x="12116" y="716"/>
                </a:lnTo>
                <a:lnTo>
                  <a:pt x="12133" y="686"/>
                </a:lnTo>
                <a:lnTo>
                  <a:pt x="12146" y="656"/>
                </a:lnTo>
                <a:lnTo>
                  <a:pt x="12154" y="597"/>
                </a:lnTo>
                <a:lnTo>
                  <a:pt x="12163" y="507"/>
                </a:lnTo>
                <a:lnTo>
                  <a:pt x="13382" y="3491"/>
                </a:lnTo>
                <a:lnTo>
                  <a:pt x="13382" y="3580"/>
                </a:lnTo>
                <a:lnTo>
                  <a:pt x="13386" y="3730"/>
                </a:lnTo>
                <a:lnTo>
                  <a:pt x="13411" y="3909"/>
                </a:lnTo>
                <a:lnTo>
                  <a:pt x="13433" y="3938"/>
                </a:lnTo>
                <a:lnTo>
                  <a:pt x="13445" y="3938"/>
                </a:lnTo>
                <a:lnTo>
                  <a:pt x="13458" y="3879"/>
                </a:lnTo>
                <a:lnTo>
                  <a:pt x="14694" y="13605"/>
                </a:lnTo>
                <a:lnTo>
                  <a:pt x="14686" y="13724"/>
                </a:lnTo>
                <a:lnTo>
                  <a:pt x="14681" y="13843"/>
                </a:lnTo>
                <a:lnTo>
                  <a:pt x="14686" y="13992"/>
                </a:lnTo>
                <a:lnTo>
                  <a:pt x="14698" y="14082"/>
                </a:lnTo>
                <a:lnTo>
                  <a:pt x="14711" y="14171"/>
                </a:lnTo>
                <a:lnTo>
                  <a:pt x="14732" y="14201"/>
                </a:lnTo>
                <a:lnTo>
                  <a:pt x="14745" y="14201"/>
                </a:lnTo>
                <a:lnTo>
                  <a:pt x="14753" y="14171"/>
                </a:lnTo>
                <a:lnTo>
                  <a:pt x="14766" y="14112"/>
                </a:lnTo>
                <a:lnTo>
                  <a:pt x="14774" y="14052"/>
                </a:lnTo>
                <a:lnTo>
                  <a:pt x="15981" y="17394"/>
                </a:lnTo>
                <a:lnTo>
                  <a:pt x="15981" y="17423"/>
                </a:lnTo>
                <a:lnTo>
                  <a:pt x="15985" y="17573"/>
                </a:lnTo>
                <a:lnTo>
                  <a:pt x="15998" y="17662"/>
                </a:lnTo>
                <a:lnTo>
                  <a:pt x="16010" y="17752"/>
                </a:lnTo>
                <a:lnTo>
                  <a:pt x="16031" y="17781"/>
                </a:lnTo>
                <a:lnTo>
                  <a:pt x="16052" y="17752"/>
                </a:lnTo>
                <a:lnTo>
                  <a:pt x="16078" y="17573"/>
                </a:lnTo>
                <a:lnTo>
                  <a:pt x="16082" y="17423"/>
                </a:lnTo>
                <a:lnTo>
                  <a:pt x="16082" y="17394"/>
                </a:lnTo>
                <a:lnTo>
                  <a:pt x="17326" y="12292"/>
                </a:lnTo>
                <a:lnTo>
                  <a:pt x="17343" y="12381"/>
                </a:lnTo>
                <a:lnTo>
                  <a:pt x="17364" y="12411"/>
                </a:lnTo>
                <a:lnTo>
                  <a:pt x="17385" y="12381"/>
                </a:lnTo>
                <a:lnTo>
                  <a:pt x="17411" y="12202"/>
                </a:lnTo>
                <a:lnTo>
                  <a:pt x="17415" y="12053"/>
                </a:lnTo>
                <a:lnTo>
                  <a:pt x="17415" y="12023"/>
                </a:lnTo>
                <a:lnTo>
                  <a:pt x="18609" y="8712"/>
                </a:lnTo>
                <a:lnTo>
                  <a:pt x="18626" y="8801"/>
                </a:lnTo>
                <a:lnTo>
                  <a:pt x="18647" y="8831"/>
                </a:lnTo>
                <a:lnTo>
                  <a:pt x="18668" y="8801"/>
                </a:lnTo>
                <a:lnTo>
                  <a:pt x="18681" y="8712"/>
                </a:lnTo>
                <a:lnTo>
                  <a:pt x="18693" y="8622"/>
                </a:lnTo>
                <a:lnTo>
                  <a:pt x="18697" y="8473"/>
                </a:lnTo>
                <a:lnTo>
                  <a:pt x="18693" y="8384"/>
                </a:lnTo>
                <a:lnTo>
                  <a:pt x="19938" y="806"/>
                </a:lnTo>
                <a:lnTo>
                  <a:pt x="19946" y="865"/>
                </a:lnTo>
                <a:lnTo>
                  <a:pt x="19959" y="925"/>
                </a:lnTo>
                <a:lnTo>
                  <a:pt x="19967" y="955"/>
                </a:lnTo>
                <a:lnTo>
                  <a:pt x="19980" y="955"/>
                </a:lnTo>
                <a:lnTo>
                  <a:pt x="19997" y="925"/>
                </a:lnTo>
                <a:lnTo>
                  <a:pt x="20014" y="865"/>
                </a:lnTo>
                <a:lnTo>
                  <a:pt x="20022" y="776"/>
                </a:lnTo>
                <a:lnTo>
                  <a:pt x="20031" y="656"/>
                </a:lnTo>
                <a:lnTo>
                  <a:pt x="21229" y="1730"/>
                </a:lnTo>
                <a:lnTo>
                  <a:pt x="21229" y="1790"/>
                </a:lnTo>
                <a:lnTo>
                  <a:pt x="21233" y="1939"/>
                </a:lnTo>
                <a:lnTo>
                  <a:pt x="21246" y="2029"/>
                </a:lnTo>
                <a:lnTo>
                  <a:pt x="21258" y="2118"/>
                </a:lnTo>
                <a:lnTo>
                  <a:pt x="21279" y="2148"/>
                </a:lnTo>
                <a:lnTo>
                  <a:pt x="21300" y="2118"/>
                </a:lnTo>
                <a:lnTo>
                  <a:pt x="21326" y="1939"/>
                </a:lnTo>
                <a:lnTo>
                  <a:pt x="21330" y="1790"/>
                </a:lnTo>
                <a:lnTo>
                  <a:pt x="21600" y="1790"/>
                </a:lnTo>
                <a:lnTo>
                  <a:pt x="21600" y="1671"/>
                </a:lnTo>
                <a:lnTo>
                  <a:pt x="21326" y="1671"/>
                </a:lnTo>
                <a:lnTo>
                  <a:pt x="21322" y="1581"/>
                </a:lnTo>
                <a:lnTo>
                  <a:pt x="21309" y="1492"/>
                </a:lnTo>
                <a:lnTo>
                  <a:pt x="21296" y="1462"/>
                </a:lnTo>
                <a:lnTo>
                  <a:pt x="21279" y="1432"/>
                </a:lnTo>
                <a:lnTo>
                  <a:pt x="21267" y="1432"/>
                </a:lnTo>
                <a:lnTo>
                  <a:pt x="21254" y="1492"/>
                </a:lnTo>
                <a:lnTo>
                  <a:pt x="21241" y="1551"/>
                </a:lnTo>
                <a:lnTo>
                  <a:pt x="21233" y="1611"/>
                </a:lnTo>
                <a:lnTo>
                  <a:pt x="20031" y="537"/>
                </a:lnTo>
                <a:lnTo>
                  <a:pt x="20022" y="418"/>
                </a:lnTo>
                <a:lnTo>
                  <a:pt x="20014" y="328"/>
                </a:lnTo>
                <a:lnTo>
                  <a:pt x="19997" y="269"/>
                </a:lnTo>
                <a:lnTo>
                  <a:pt x="19980" y="239"/>
                </a:lnTo>
                <a:lnTo>
                  <a:pt x="19959" y="269"/>
                </a:lnTo>
                <a:lnTo>
                  <a:pt x="19946" y="358"/>
                </a:lnTo>
                <a:lnTo>
                  <a:pt x="19934" y="448"/>
                </a:lnTo>
                <a:lnTo>
                  <a:pt x="19929" y="597"/>
                </a:lnTo>
                <a:lnTo>
                  <a:pt x="19934" y="686"/>
                </a:lnTo>
                <a:lnTo>
                  <a:pt x="18689" y="8264"/>
                </a:lnTo>
                <a:lnTo>
                  <a:pt x="18681" y="8204"/>
                </a:lnTo>
                <a:lnTo>
                  <a:pt x="18668" y="8145"/>
                </a:lnTo>
                <a:lnTo>
                  <a:pt x="18660" y="8115"/>
                </a:lnTo>
                <a:lnTo>
                  <a:pt x="18647" y="8115"/>
                </a:lnTo>
                <a:lnTo>
                  <a:pt x="18626" y="8145"/>
                </a:lnTo>
                <a:lnTo>
                  <a:pt x="18613" y="8234"/>
                </a:lnTo>
                <a:lnTo>
                  <a:pt x="18600" y="8324"/>
                </a:lnTo>
                <a:lnTo>
                  <a:pt x="18596" y="8473"/>
                </a:lnTo>
                <a:lnTo>
                  <a:pt x="18600" y="8622"/>
                </a:lnTo>
                <a:lnTo>
                  <a:pt x="17411" y="11904"/>
                </a:lnTo>
                <a:lnTo>
                  <a:pt x="17402" y="11814"/>
                </a:lnTo>
                <a:lnTo>
                  <a:pt x="17390" y="11755"/>
                </a:lnTo>
                <a:lnTo>
                  <a:pt x="17364" y="11695"/>
                </a:lnTo>
                <a:lnTo>
                  <a:pt x="17343" y="11725"/>
                </a:lnTo>
                <a:lnTo>
                  <a:pt x="17318" y="11904"/>
                </a:lnTo>
                <a:lnTo>
                  <a:pt x="17314" y="12053"/>
                </a:lnTo>
                <a:lnTo>
                  <a:pt x="17318" y="12202"/>
                </a:lnTo>
                <a:lnTo>
                  <a:pt x="16078" y="17274"/>
                </a:lnTo>
                <a:lnTo>
                  <a:pt x="16069" y="17185"/>
                </a:lnTo>
                <a:lnTo>
                  <a:pt x="16057" y="17125"/>
                </a:lnTo>
                <a:lnTo>
                  <a:pt x="16044" y="17065"/>
                </a:lnTo>
                <a:lnTo>
                  <a:pt x="16031" y="17065"/>
                </a:lnTo>
                <a:lnTo>
                  <a:pt x="16019" y="17095"/>
                </a:lnTo>
                <a:lnTo>
                  <a:pt x="16006" y="17125"/>
                </a:lnTo>
                <a:lnTo>
                  <a:pt x="15993" y="17185"/>
                </a:lnTo>
                <a:lnTo>
                  <a:pt x="15985" y="17274"/>
                </a:lnTo>
                <a:lnTo>
                  <a:pt x="14778" y="13963"/>
                </a:lnTo>
                <a:lnTo>
                  <a:pt x="14782" y="13843"/>
                </a:lnTo>
                <a:lnTo>
                  <a:pt x="14778" y="13694"/>
                </a:lnTo>
                <a:lnTo>
                  <a:pt x="14753" y="13515"/>
                </a:lnTo>
                <a:lnTo>
                  <a:pt x="14732" y="13485"/>
                </a:lnTo>
                <a:lnTo>
                  <a:pt x="14719" y="13485"/>
                </a:lnTo>
                <a:lnTo>
                  <a:pt x="14707" y="13545"/>
                </a:lnTo>
                <a:lnTo>
                  <a:pt x="13470" y="3819"/>
                </a:lnTo>
                <a:lnTo>
                  <a:pt x="13479" y="3700"/>
                </a:lnTo>
                <a:lnTo>
                  <a:pt x="13483" y="3580"/>
                </a:lnTo>
                <a:lnTo>
                  <a:pt x="13479" y="3431"/>
                </a:lnTo>
                <a:lnTo>
                  <a:pt x="13454" y="3252"/>
                </a:lnTo>
                <a:lnTo>
                  <a:pt x="13433" y="3222"/>
                </a:lnTo>
                <a:lnTo>
                  <a:pt x="13420" y="3222"/>
                </a:lnTo>
                <a:lnTo>
                  <a:pt x="13407" y="3252"/>
                </a:lnTo>
                <a:lnTo>
                  <a:pt x="13399" y="3312"/>
                </a:lnTo>
                <a:lnTo>
                  <a:pt x="13390" y="3371"/>
                </a:lnTo>
                <a:lnTo>
                  <a:pt x="12167" y="388"/>
                </a:lnTo>
                <a:lnTo>
                  <a:pt x="12167" y="358"/>
                </a:lnTo>
                <a:lnTo>
                  <a:pt x="12163" y="209"/>
                </a:lnTo>
                <a:lnTo>
                  <a:pt x="12150" y="120"/>
                </a:lnTo>
                <a:lnTo>
                  <a:pt x="12137" y="30"/>
                </a:lnTo>
                <a:lnTo>
                  <a:pt x="12116" y="0"/>
                </a:lnTo>
                <a:close/>
              </a:path>
            </a:pathLst>
          </a:custGeom>
          <a:solidFill>
            <a:srgbClr val="FFFFFF">
              <a:alpha val="3500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156" name="Texte du titre"/>
          <p:cNvSpPr txBox="1">
            <a:spLocks noGrp="1"/>
          </p:cNvSpPr>
          <p:nvPr>
            <p:ph type="title"/>
          </p:nvPr>
        </p:nvSpPr>
        <p:spPr>
          <a:xfrm>
            <a:off x="986233" y="534998"/>
            <a:ext cx="10248001" cy="1143203"/>
          </a:xfrm>
          <a:prstGeom prst="rect">
            <a:avLst/>
          </a:prstGeom>
        </p:spPr>
        <p:txBody>
          <a:bodyPr lIns="91422" tIns="91422" rIns="91422" bIns="91422" anchor="b"/>
          <a:lstStyle>
            <a:lvl1pPr>
              <a:lnSpc>
                <a:spcPct val="100000"/>
              </a:lnSpc>
              <a:defRPr sz="3000">
                <a:solidFill>
                  <a:srgbClr val="FFFFFF"/>
                </a:solidFill>
                <a:latin typeface="Titillium Web ExtraLight"/>
                <a:ea typeface="Titillium Web ExtraLight"/>
                <a:cs typeface="Titillium Web ExtraLight"/>
                <a:sym typeface="Titillium Web ExtraLight"/>
              </a:defRPr>
            </a:lvl1pPr>
          </a:lstStyle>
          <a:p>
            <a:r>
              <a:t>Texte du titre</a:t>
            </a:r>
          </a:p>
        </p:txBody>
      </p:sp>
      <p:sp>
        <p:nvSpPr>
          <p:cNvPr id="1157" name="Texte niveau 1…"/>
          <p:cNvSpPr txBox="1">
            <a:spLocks noGrp="1"/>
          </p:cNvSpPr>
          <p:nvPr>
            <p:ph type="body" sz="quarter" idx="1"/>
          </p:nvPr>
        </p:nvSpPr>
        <p:spPr>
          <a:xfrm>
            <a:off x="986233" y="1647831"/>
            <a:ext cx="3303200" cy="3757601"/>
          </a:xfrm>
          <a:prstGeom prst="rect">
            <a:avLst/>
          </a:prstGeom>
        </p:spPr>
        <p:txBody>
          <a:bodyPr lIns="91422" tIns="91422" rIns="91422" bIns="91422"/>
          <a:lstStyle>
            <a:lvl1pPr marL="609584" indent="-457189">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1pPr>
            <a:lvl2pPr marL="1219168" indent="-457189">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2pPr>
            <a:lvl3pPr marL="1828754" indent="-4571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3pPr>
            <a:lvl4pPr marL="2438337" indent="-4571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4pPr>
            <a:lvl5pPr marL="3047924" indent="-457187">
              <a:lnSpc>
                <a:spcPct val="100000"/>
              </a:lnSpc>
              <a:spcBef>
                <a:spcPts val="800"/>
              </a:spcBef>
              <a:buClr>
                <a:srgbClr val="6E86B6"/>
              </a:buClr>
              <a:buSzPts val="2400"/>
              <a:buFont typeface="Helvetica"/>
              <a:buChar char="-"/>
              <a:defRPr sz="2400">
                <a:solidFill>
                  <a:srgbClr val="FFFFFF"/>
                </a:solidFill>
                <a:latin typeface="Titillium Web"/>
                <a:ea typeface="Titillium Web"/>
                <a:cs typeface="Titillium Web"/>
                <a:sym typeface="Titillium Web"/>
              </a:defRPr>
            </a:lvl5pPr>
          </a:lstStyle>
          <a:p>
            <a:r>
              <a:t>Texte niveau 1</a:t>
            </a:r>
          </a:p>
          <a:p>
            <a:pPr lvl="1"/>
            <a:r>
              <a:t>Texte niveau 2</a:t>
            </a:r>
          </a:p>
          <a:p>
            <a:pPr lvl="2"/>
            <a:r>
              <a:t>Texte niveau 3</a:t>
            </a:r>
          </a:p>
          <a:p>
            <a:pPr lvl="3"/>
            <a:r>
              <a:t>Texte niveau 4</a:t>
            </a:r>
          </a:p>
          <a:p>
            <a:pPr lvl="4"/>
            <a:r>
              <a:t>Texte niveau 5</a:t>
            </a:r>
          </a:p>
        </p:txBody>
      </p:sp>
      <p:sp>
        <p:nvSpPr>
          <p:cNvPr id="1158" name="Google Shape;549;p8"/>
          <p:cNvSpPr txBox="1">
            <a:spLocks noGrp="1"/>
          </p:cNvSpPr>
          <p:nvPr>
            <p:ph type="body" sz="quarter" idx="13"/>
          </p:nvPr>
        </p:nvSpPr>
        <p:spPr>
          <a:xfrm>
            <a:off x="4458715" y="1647830"/>
            <a:ext cx="3303202" cy="3757603"/>
          </a:xfrm>
          <a:prstGeom prst="rect">
            <a:avLst/>
          </a:prstGeom>
        </p:spPr>
        <p:txBody>
          <a:bodyPr lIns="91422" tIns="91422" rIns="91422" bIns="91422"/>
          <a:lstStyle/>
          <a:p>
            <a:pPr algn="just"/>
            <a:endParaRPr/>
          </a:p>
        </p:txBody>
      </p:sp>
      <p:sp>
        <p:nvSpPr>
          <p:cNvPr id="1159" name="Google Shape;550;p8"/>
          <p:cNvSpPr txBox="1">
            <a:spLocks noGrp="1"/>
          </p:cNvSpPr>
          <p:nvPr>
            <p:ph type="body" sz="quarter" idx="14"/>
          </p:nvPr>
        </p:nvSpPr>
        <p:spPr>
          <a:xfrm>
            <a:off x="7931201" y="1647830"/>
            <a:ext cx="3303204" cy="3757603"/>
          </a:xfrm>
          <a:prstGeom prst="rect">
            <a:avLst/>
          </a:prstGeom>
        </p:spPr>
        <p:txBody>
          <a:bodyPr lIns="91422" tIns="91422" rIns="91422" bIns="91422"/>
          <a:lstStyle/>
          <a:p>
            <a:pPr algn="just"/>
            <a:endParaRPr/>
          </a:p>
        </p:txBody>
      </p:sp>
      <p:sp>
        <p:nvSpPr>
          <p:cNvPr id="1160" name="Numéro de diapositive"/>
          <p:cNvSpPr txBox="1">
            <a:spLocks noGrp="1"/>
          </p:cNvSpPr>
          <p:nvPr>
            <p:ph type="sldNum" sz="quarter" idx="2"/>
          </p:nvPr>
        </p:nvSpPr>
        <p:spPr>
          <a:xfrm>
            <a:off x="11595457" y="118244"/>
            <a:ext cx="449820" cy="462247"/>
          </a:xfrm>
          <a:prstGeom prst="rect">
            <a:avLst/>
          </a:prstGeom>
        </p:spPr>
        <p:txBody>
          <a:bodyPr lIns="91422" tIns="91422" rIns="91422" bIns="91422"/>
          <a:lstStyle>
            <a:lvl1pPr algn="ctr" defTabSz="1219168">
              <a:defRPr sz="1800">
                <a:solidFill>
                  <a:srgbClr val="FFFFFF"/>
                </a:solidFill>
                <a:latin typeface="Titillium Web"/>
                <a:ea typeface="Titillium Web"/>
                <a:cs typeface="Titillium Web"/>
                <a:sym typeface="Titillium Web"/>
              </a:defRPr>
            </a:lvl1pPr>
          </a:lstStyle>
          <a:p>
            <a:fld id="{86CB4B4D-7CA3-9044-876B-883B54F8677D}" type="slidenum">
              <a:t>‹#›</a:t>
            </a:fld>
            <a:endParaRPr/>
          </a:p>
        </p:txBody>
      </p:sp>
    </p:spTree>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type="tx">
  <p:cSld name="Title only">
    <p:bg>
      <p:bgPr>
        <a:solidFill>
          <a:srgbClr val="465573"/>
        </a:solidFill>
        <a:effectLst/>
      </p:bgPr>
    </p:bg>
    <p:spTree>
      <p:nvGrpSpPr>
        <p:cNvPr id="1" name=""/>
        <p:cNvGrpSpPr/>
        <p:nvPr/>
      </p:nvGrpSpPr>
      <p:grpSpPr>
        <a:xfrm>
          <a:off x="0" y="0"/>
          <a:ext cx="0" cy="0"/>
          <a:chOff x="0" y="0"/>
          <a:chExt cx="0" cy="0"/>
        </a:xfrm>
      </p:grpSpPr>
      <p:sp>
        <p:nvSpPr>
          <p:cNvPr id="1167"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168" name="Google Shape;553;p9"/>
          <p:cNvSpPr/>
          <p:nvPr/>
        </p:nvSpPr>
        <p:spPr>
          <a:xfrm>
            <a:off x="-35" y="-1"/>
            <a:ext cx="12192005" cy="1451602"/>
          </a:xfrm>
          <a:prstGeom prst="rect">
            <a:avLst/>
          </a:pr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grpSp>
        <p:nvGrpSpPr>
          <p:cNvPr id="1202" name="Google Shape;554;p9"/>
          <p:cNvGrpSpPr/>
          <p:nvPr/>
        </p:nvGrpSpPr>
        <p:grpSpPr>
          <a:xfrm>
            <a:off x="38106" y="5134119"/>
            <a:ext cx="12125321" cy="1724112"/>
            <a:chOff x="-1" y="0"/>
            <a:chExt cx="12125319" cy="1724111"/>
          </a:xfrm>
        </p:grpSpPr>
        <p:sp>
          <p:nvSpPr>
            <p:cNvPr id="1169" name="Google Shape;555;p9"/>
            <p:cNvSpPr/>
            <p:nvPr/>
          </p:nvSpPr>
          <p:spPr>
            <a:xfrm>
              <a:off x="361941" y="1034079"/>
              <a:ext cx="304813" cy="6900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70" name="Google Shape;556;p9"/>
            <p:cNvSpPr/>
            <p:nvPr/>
          </p:nvSpPr>
          <p:spPr>
            <a:xfrm>
              <a:off x="-2" y="746732"/>
              <a:ext cx="304814"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71" name="Google Shape;557;p9"/>
            <p:cNvSpPr/>
            <p:nvPr/>
          </p:nvSpPr>
          <p:spPr>
            <a:xfrm>
              <a:off x="731051" y="449936"/>
              <a:ext cx="307160"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72" name="Google Shape;558;p9"/>
            <p:cNvSpPr/>
            <p:nvPr/>
          </p:nvSpPr>
          <p:spPr>
            <a:xfrm>
              <a:off x="1100118" y="640879"/>
              <a:ext cx="307203" cy="10832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73" name="Google Shape;559;p9"/>
            <p:cNvSpPr/>
            <p:nvPr/>
          </p:nvSpPr>
          <p:spPr>
            <a:xfrm>
              <a:off x="1469227" y="1177769"/>
              <a:ext cx="307203" cy="5463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74" name="Google Shape;560;p9"/>
            <p:cNvSpPr/>
            <p:nvPr/>
          </p:nvSpPr>
          <p:spPr>
            <a:xfrm>
              <a:off x="1840726" y="325148"/>
              <a:ext cx="304770"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75" name="Google Shape;561;p9"/>
            <p:cNvSpPr/>
            <p:nvPr/>
          </p:nvSpPr>
          <p:spPr>
            <a:xfrm>
              <a:off x="2209792" y="699479"/>
              <a:ext cx="307203" cy="10246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76" name="Google Shape;562;p9"/>
            <p:cNvSpPr/>
            <p:nvPr/>
          </p:nvSpPr>
          <p:spPr>
            <a:xfrm>
              <a:off x="2578901" y="449936"/>
              <a:ext cx="307161"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77" name="Google Shape;563;p9"/>
            <p:cNvSpPr/>
            <p:nvPr/>
          </p:nvSpPr>
          <p:spPr>
            <a:xfrm>
              <a:off x="2947968" y="890423"/>
              <a:ext cx="307203" cy="83368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78" name="Google Shape;564;p9"/>
            <p:cNvSpPr/>
            <p:nvPr/>
          </p:nvSpPr>
          <p:spPr>
            <a:xfrm>
              <a:off x="3317077" y="325148"/>
              <a:ext cx="307203"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79" name="Google Shape;565;p9"/>
            <p:cNvSpPr/>
            <p:nvPr/>
          </p:nvSpPr>
          <p:spPr>
            <a:xfrm>
              <a:off x="3688576" y="699479"/>
              <a:ext cx="304771" cy="10246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80" name="Google Shape;566;p9"/>
            <p:cNvSpPr/>
            <p:nvPr/>
          </p:nvSpPr>
          <p:spPr>
            <a:xfrm>
              <a:off x="4057643" y="153140"/>
              <a:ext cx="307203" cy="157097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81" name="Google Shape;567;p9"/>
            <p:cNvSpPr/>
            <p:nvPr/>
          </p:nvSpPr>
          <p:spPr>
            <a:xfrm>
              <a:off x="4426753" y="325148"/>
              <a:ext cx="307160"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82" name="Google Shape;568;p9"/>
            <p:cNvSpPr/>
            <p:nvPr/>
          </p:nvSpPr>
          <p:spPr>
            <a:xfrm>
              <a:off x="4795820" y="746732"/>
              <a:ext cx="307203"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83" name="Google Shape;569;p9"/>
            <p:cNvSpPr/>
            <p:nvPr/>
          </p:nvSpPr>
          <p:spPr>
            <a:xfrm>
              <a:off x="5167317" y="1034079"/>
              <a:ext cx="304814" cy="6900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84" name="Google Shape;570;p9"/>
            <p:cNvSpPr/>
            <p:nvPr/>
          </p:nvSpPr>
          <p:spPr>
            <a:xfrm>
              <a:off x="5536384" y="814783"/>
              <a:ext cx="307203" cy="90932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85" name="Google Shape;571;p9"/>
            <p:cNvSpPr/>
            <p:nvPr/>
          </p:nvSpPr>
          <p:spPr>
            <a:xfrm>
              <a:off x="5905494" y="517987"/>
              <a:ext cx="307203" cy="120612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86" name="Google Shape;572;p9"/>
            <p:cNvSpPr/>
            <p:nvPr/>
          </p:nvSpPr>
          <p:spPr>
            <a:xfrm>
              <a:off x="6274604" y="325148"/>
              <a:ext cx="307161"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87" name="Google Shape;573;p9"/>
            <p:cNvSpPr/>
            <p:nvPr/>
          </p:nvSpPr>
          <p:spPr>
            <a:xfrm>
              <a:off x="6643671" y="-1"/>
              <a:ext cx="307203" cy="172411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88" name="Google Shape;574;p9"/>
            <p:cNvSpPr/>
            <p:nvPr/>
          </p:nvSpPr>
          <p:spPr>
            <a:xfrm>
              <a:off x="7015170" y="449936"/>
              <a:ext cx="304814"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89" name="Google Shape;575;p9"/>
            <p:cNvSpPr/>
            <p:nvPr/>
          </p:nvSpPr>
          <p:spPr>
            <a:xfrm>
              <a:off x="7384237" y="200393"/>
              <a:ext cx="307203" cy="152371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90" name="Google Shape;576;p9"/>
            <p:cNvSpPr/>
            <p:nvPr/>
          </p:nvSpPr>
          <p:spPr>
            <a:xfrm>
              <a:off x="7753346" y="325148"/>
              <a:ext cx="307203"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91" name="Google Shape;577;p9"/>
            <p:cNvSpPr/>
            <p:nvPr/>
          </p:nvSpPr>
          <p:spPr>
            <a:xfrm>
              <a:off x="8122455" y="862037"/>
              <a:ext cx="307161" cy="86207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92" name="Google Shape;578;p9"/>
            <p:cNvSpPr/>
            <p:nvPr/>
          </p:nvSpPr>
          <p:spPr>
            <a:xfrm>
              <a:off x="8493911" y="640879"/>
              <a:ext cx="304815" cy="10832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93" name="Google Shape;579;p9"/>
            <p:cNvSpPr/>
            <p:nvPr/>
          </p:nvSpPr>
          <p:spPr>
            <a:xfrm>
              <a:off x="8863022" y="1083229"/>
              <a:ext cx="307160" cy="64088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94" name="Google Shape;580;p9"/>
            <p:cNvSpPr/>
            <p:nvPr/>
          </p:nvSpPr>
          <p:spPr>
            <a:xfrm>
              <a:off x="9232087" y="449936"/>
              <a:ext cx="307203"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95" name="Google Shape;581;p9"/>
            <p:cNvSpPr/>
            <p:nvPr/>
          </p:nvSpPr>
          <p:spPr>
            <a:xfrm>
              <a:off x="9601197" y="746732"/>
              <a:ext cx="307203"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96" name="Google Shape;582;p9"/>
            <p:cNvSpPr/>
            <p:nvPr/>
          </p:nvSpPr>
          <p:spPr>
            <a:xfrm>
              <a:off x="9970307" y="268444"/>
              <a:ext cx="307160" cy="145566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97" name="Google Shape;583;p9"/>
            <p:cNvSpPr/>
            <p:nvPr/>
          </p:nvSpPr>
          <p:spPr>
            <a:xfrm>
              <a:off x="10341763" y="517987"/>
              <a:ext cx="304814" cy="120612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98" name="Google Shape;584;p9"/>
            <p:cNvSpPr/>
            <p:nvPr/>
          </p:nvSpPr>
          <p:spPr>
            <a:xfrm>
              <a:off x="10710873" y="86953"/>
              <a:ext cx="307161" cy="163715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199" name="Google Shape;585;p9"/>
            <p:cNvSpPr/>
            <p:nvPr/>
          </p:nvSpPr>
          <p:spPr>
            <a:xfrm>
              <a:off x="11079939" y="-1"/>
              <a:ext cx="307203" cy="172411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00" name="Google Shape;586;p9"/>
            <p:cNvSpPr/>
            <p:nvPr/>
          </p:nvSpPr>
          <p:spPr>
            <a:xfrm>
              <a:off x="11449048" y="449936"/>
              <a:ext cx="307203"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01" name="Google Shape;587;p9"/>
            <p:cNvSpPr/>
            <p:nvPr/>
          </p:nvSpPr>
          <p:spPr>
            <a:xfrm>
              <a:off x="11820548" y="86953"/>
              <a:ext cx="304771" cy="163715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grpSp>
        <p:nvGrpSpPr>
          <p:cNvPr id="1269" name="Google Shape;588;p9"/>
          <p:cNvGrpSpPr/>
          <p:nvPr/>
        </p:nvGrpSpPr>
        <p:grpSpPr>
          <a:xfrm>
            <a:off x="38107" y="5814697"/>
            <a:ext cx="12125320" cy="1043533"/>
            <a:chOff x="-1" y="0"/>
            <a:chExt cx="12125319" cy="1043531"/>
          </a:xfrm>
        </p:grpSpPr>
        <p:sp>
          <p:nvSpPr>
            <p:cNvPr id="1203" name="Google Shape;589;p9"/>
            <p:cNvSpPr/>
            <p:nvPr/>
          </p:nvSpPr>
          <p:spPr>
            <a:xfrm>
              <a:off x="542934" y="661643"/>
              <a:ext cx="123821" cy="38188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04" name="Google Shape;590;p9"/>
            <p:cNvSpPr/>
            <p:nvPr/>
          </p:nvSpPr>
          <p:spPr>
            <a:xfrm>
              <a:off x="361941" y="508537"/>
              <a:ext cx="12382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05" name="Google Shape;591;p9"/>
            <p:cNvSpPr/>
            <p:nvPr/>
          </p:nvSpPr>
          <p:spPr>
            <a:xfrm>
              <a:off x="180991" y="438589"/>
              <a:ext cx="123822"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06" name="Google Shape;592;p9"/>
            <p:cNvSpPr/>
            <p:nvPr/>
          </p:nvSpPr>
          <p:spPr>
            <a:xfrm>
              <a:off x="-2" y="616287"/>
              <a:ext cx="123822"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07" name="Google Shape;593;p9"/>
            <p:cNvSpPr/>
            <p:nvPr/>
          </p:nvSpPr>
          <p:spPr>
            <a:xfrm>
              <a:off x="912000"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08" name="Google Shape;594;p9"/>
            <p:cNvSpPr/>
            <p:nvPr/>
          </p:nvSpPr>
          <p:spPr>
            <a:xfrm>
              <a:off x="731051" y="629531"/>
              <a:ext cx="126211" cy="4140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09" name="Google Shape;595;p9"/>
            <p:cNvSpPr/>
            <p:nvPr/>
          </p:nvSpPr>
          <p:spPr>
            <a:xfrm>
              <a:off x="1281110"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10" name="Google Shape;596;p9"/>
            <p:cNvSpPr/>
            <p:nvPr/>
          </p:nvSpPr>
          <p:spPr>
            <a:xfrm>
              <a:off x="1100118" y="362950"/>
              <a:ext cx="126211" cy="68058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11" name="Google Shape;597;p9"/>
            <p:cNvSpPr/>
            <p:nvPr/>
          </p:nvSpPr>
          <p:spPr>
            <a:xfrm>
              <a:off x="1650219"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12" name="Google Shape;598;p9"/>
            <p:cNvSpPr/>
            <p:nvPr/>
          </p:nvSpPr>
          <p:spPr>
            <a:xfrm>
              <a:off x="1469227" y="381851"/>
              <a:ext cx="126211" cy="6616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13" name="Google Shape;599;p9"/>
            <p:cNvSpPr/>
            <p:nvPr/>
          </p:nvSpPr>
          <p:spPr>
            <a:xfrm>
              <a:off x="2019286" y="438589"/>
              <a:ext cx="126210"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14" name="Google Shape;600;p9"/>
            <p:cNvSpPr/>
            <p:nvPr/>
          </p:nvSpPr>
          <p:spPr>
            <a:xfrm>
              <a:off x="1838336"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15" name="Google Shape;601;p9"/>
            <p:cNvSpPr/>
            <p:nvPr/>
          </p:nvSpPr>
          <p:spPr>
            <a:xfrm>
              <a:off x="2390784" y="317594"/>
              <a:ext cx="123822"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16" name="Google Shape;602;p9"/>
            <p:cNvSpPr/>
            <p:nvPr/>
          </p:nvSpPr>
          <p:spPr>
            <a:xfrm>
              <a:off x="2209792"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17" name="Google Shape;603;p9"/>
            <p:cNvSpPr/>
            <p:nvPr/>
          </p:nvSpPr>
          <p:spPr>
            <a:xfrm>
              <a:off x="2759851"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18" name="Google Shape;604;p9"/>
            <p:cNvSpPr/>
            <p:nvPr/>
          </p:nvSpPr>
          <p:spPr>
            <a:xfrm>
              <a:off x="2578901"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19" name="Google Shape;605;p9"/>
            <p:cNvSpPr/>
            <p:nvPr/>
          </p:nvSpPr>
          <p:spPr>
            <a:xfrm>
              <a:off x="3128960" y="586038"/>
              <a:ext cx="126211" cy="45749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20" name="Google Shape;606;p9"/>
            <p:cNvSpPr/>
            <p:nvPr/>
          </p:nvSpPr>
          <p:spPr>
            <a:xfrm>
              <a:off x="2947968" y="400752"/>
              <a:ext cx="126211" cy="64277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21" name="Google Shape;607;p9"/>
            <p:cNvSpPr/>
            <p:nvPr/>
          </p:nvSpPr>
          <p:spPr>
            <a:xfrm>
              <a:off x="3498069" y="578484"/>
              <a:ext cx="126211" cy="46504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22" name="Google Shape;608;p9"/>
            <p:cNvSpPr/>
            <p:nvPr/>
          </p:nvSpPr>
          <p:spPr>
            <a:xfrm>
              <a:off x="3317077" y="642742"/>
              <a:ext cx="126211" cy="40078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23" name="Google Shape;609;p9"/>
            <p:cNvSpPr/>
            <p:nvPr/>
          </p:nvSpPr>
          <p:spPr>
            <a:xfrm>
              <a:off x="3869525" y="279792"/>
              <a:ext cx="123822" cy="76373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24" name="Google Shape;610;p9"/>
            <p:cNvSpPr/>
            <p:nvPr/>
          </p:nvSpPr>
          <p:spPr>
            <a:xfrm>
              <a:off x="3688576" y="508537"/>
              <a:ext cx="123822"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25" name="Google Shape;611;p9"/>
            <p:cNvSpPr/>
            <p:nvPr/>
          </p:nvSpPr>
          <p:spPr>
            <a:xfrm>
              <a:off x="4238635"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26" name="Google Shape;612;p9"/>
            <p:cNvSpPr/>
            <p:nvPr/>
          </p:nvSpPr>
          <p:spPr>
            <a:xfrm>
              <a:off x="4057643" y="166351"/>
              <a:ext cx="126211" cy="8771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27" name="Google Shape;613;p9"/>
            <p:cNvSpPr/>
            <p:nvPr/>
          </p:nvSpPr>
          <p:spPr>
            <a:xfrm>
              <a:off x="4607702" y="395096"/>
              <a:ext cx="126211" cy="64843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28" name="Google Shape;614;p9"/>
            <p:cNvSpPr/>
            <p:nvPr/>
          </p:nvSpPr>
          <p:spPr>
            <a:xfrm>
              <a:off x="4426753" y="166351"/>
              <a:ext cx="126211" cy="8771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29" name="Google Shape;615;p9"/>
            <p:cNvSpPr/>
            <p:nvPr/>
          </p:nvSpPr>
          <p:spPr>
            <a:xfrm>
              <a:off x="4976812"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30" name="Google Shape;616;p9"/>
            <p:cNvSpPr/>
            <p:nvPr/>
          </p:nvSpPr>
          <p:spPr>
            <a:xfrm>
              <a:off x="4795820"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31" name="Google Shape;617;p9"/>
            <p:cNvSpPr/>
            <p:nvPr/>
          </p:nvSpPr>
          <p:spPr>
            <a:xfrm>
              <a:off x="5345920"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32" name="Google Shape;618;p9"/>
            <p:cNvSpPr/>
            <p:nvPr/>
          </p:nvSpPr>
          <p:spPr>
            <a:xfrm>
              <a:off x="5164928" y="718380"/>
              <a:ext cx="126211" cy="32515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33" name="Google Shape;619;p9"/>
            <p:cNvSpPr/>
            <p:nvPr/>
          </p:nvSpPr>
          <p:spPr>
            <a:xfrm>
              <a:off x="5717376"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34" name="Google Shape;620;p9"/>
            <p:cNvSpPr/>
            <p:nvPr/>
          </p:nvSpPr>
          <p:spPr>
            <a:xfrm>
              <a:off x="5536384"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35" name="Google Shape;621;p9"/>
            <p:cNvSpPr/>
            <p:nvPr/>
          </p:nvSpPr>
          <p:spPr>
            <a:xfrm>
              <a:off x="6086487"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36" name="Google Shape;622;p9"/>
            <p:cNvSpPr/>
            <p:nvPr/>
          </p:nvSpPr>
          <p:spPr>
            <a:xfrm>
              <a:off x="5905494"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37" name="Google Shape;623;p9"/>
            <p:cNvSpPr/>
            <p:nvPr/>
          </p:nvSpPr>
          <p:spPr>
            <a:xfrm>
              <a:off x="6455554"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38" name="Google Shape;624;p9"/>
            <p:cNvSpPr/>
            <p:nvPr/>
          </p:nvSpPr>
          <p:spPr>
            <a:xfrm>
              <a:off x="6274604"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39" name="Google Shape;625;p9"/>
            <p:cNvSpPr/>
            <p:nvPr/>
          </p:nvSpPr>
          <p:spPr>
            <a:xfrm>
              <a:off x="6824663" y="-1"/>
              <a:ext cx="126211" cy="10435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40" name="Google Shape;626;p9"/>
            <p:cNvSpPr/>
            <p:nvPr/>
          </p:nvSpPr>
          <p:spPr>
            <a:xfrm>
              <a:off x="6643671" y="75605"/>
              <a:ext cx="126211" cy="96792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41" name="Google Shape;627;p9"/>
            <p:cNvSpPr/>
            <p:nvPr/>
          </p:nvSpPr>
          <p:spPr>
            <a:xfrm>
              <a:off x="7196119"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42" name="Google Shape;628;p9"/>
            <p:cNvSpPr/>
            <p:nvPr/>
          </p:nvSpPr>
          <p:spPr>
            <a:xfrm>
              <a:off x="7015170" y="126652"/>
              <a:ext cx="126211" cy="9168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43" name="Google Shape;629;p9"/>
            <p:cNvSpPr/>
            <p:nvPr/>
          </p:nvSpPr>
          <p:spPr>
            <a:xfrm>
              <a:off x="7565229"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44" name="Google Shape;630;p9"/>
            <p:cNvSpPr/>
            <p:nvPr/>
          </p:nvSpPr>
          <p:spPr>
            <a:xfrm>
              <a:off x="7384237" y="274101"/>
              <a:ext cx="126211" cy="76942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45" name="Google Shape;631;p9"/>
            <p:cNvSpPr/>
            <p:nvPr/>
          </p:nvSpPr>
          <p:spPr>
            <a:xfrm>
              <a:off x="7934338"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46" name="Google Shape;632;p9"/>
            <p:cNvSpPr/>
            <p:nvPr/>
          </p:nvSpPr>
          <p:spPr>
            <a:xfrm>
              <a:off x="7753346" y="693788"/>
              <a:ext cx="126211" cy="34974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47" name="Google Shape;633;p9"/>
            <p:cNvSpPr/>
            <p:nvPr/>
          </p:nvSpPr>
          <p:spPr>
            <a:xfrm>
              <a:off x="8303405" y="688131"/>
              <a:ext cx="126211" cy="3554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48" name="Google Shape;634;p9"/>
            <p:cNvSpPr/>
            <p:nvPr/>
          </p:nvSpPr>
          <p:spPr>
            <a:xfrm>
              <a:off x="8122455"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49" name="Google Shape;635;p9"/>
            <p:cNvSpPr/>
            <p:nvPr/>
          </p:nvSpPr>
          <p:spPr>
            <a:xfrm>
              <a:off x="8674904" y="368641"/>
              <a:ext cx="123822" cy="67489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50" name="Google Shape;636;p9"/>
            <p:cNvSpPr/>
            <p:nvPr/>
          </p:nvSpPr>
          <p:spPr>
            <a:xfrm>
              <a:off x="8493911" y="616287"/>
              <a:ext cx="123822"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51" name="Google Shape;637;p9"/>
            <p:cNvSpPr/>
            <p:nvPr/>
          </p:nvSpPr>
          <p:spPr>
            <a:xfrm>
              <a:off x="9043970" y="688131"/>
              <a:ext cx="126211" cy="3554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52" name="Google Shape;638;p9"/>
            <p:cNvSpPr/>
            <p:nvPr/>
          </p:nvSpPr>
          <p:spPr>
            <a:xfrm>
              <a:off x="8863022" y="483945"/>
              <a:ext cx="126211" cy="55958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53" name="Google Shape;639;p9"/>
            <p:cNvSpPr/>
            <p:nvPr/>
          </p:nvSpPr>
          <p:spPr>
            <a:xfrm>
              <a:off x="9413079"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54" name="Google Shape;640;p9"/>
            <p:cNvSpPr/>
            <p:nvPr/>
          </p:nvSpPr>
          <p:spPr>
            <a:xfrm>
              <a:off x="9232087" y="395096"/>
              <a:ext cx="126211" cy="64843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55" name="Google Shape;641;p9"/>
            <p:cNvSpPr/>
            <p:nvPr/>
          </p:nvSpPr>
          <p:spPr>
            <a:xfrm>
              <a:off x="9782189"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56" name="Google Shape;642;p9"/>
            <p:cNvSpPr/>
            <p:nvPr/>
          </p:nvSpPr>
          <p:spPr>
            <a:xfrm>
              <a:off x="9601197" y="707033"/>
              <a:ext cx="126211" cy="33649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57" name="Google Shape;643;p9"/>
            <p:cNvSpPr/>
            <p:nvPr/>
          </p:nvSpPr>
          <p:spPr>
            <a:xfrm>
              <a:off x="10153646" y="502846"/>
              <a:ext cx="123821" cy="5406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58" name="Google Shape;644;p9"/>
            <p:cNvSpPr/>
            <p:nvPr/>
          </p:nvSpPr>
          <p:spPr>
            <a:xfrm>
              <a:off x="9970307" y="852585"/>
              <a:ext cx="126211" cy="19094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59" name="Google Shape;645;p9"/>
            <p:cNvSpPr/>
            <p:nvPr/>
          </p:nvSpPr>
          <p:spPr>
            <a:xfrm>
              <a:off x="10522755" y="795882"/>
              <a:ext cx="126211" cy="24764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60" name="Google Shape;646;p9"/>
            <p:cNvSpPr/>
            <p:nvPr/>
          </p:nvSpPr>
          <p:spPr>
            <a:xfrm>
              <a:off x="10341763" y="655986"/>
              <a:ext cx="126211" cy="387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61" name="Google Shape;647;p9"/>
            <p:cNvSpPr/>
            <p:nvPr/>
          </p:nvSpPr>
          <p:spPr>
            <a:xfrm>
              <a:off x="10891822"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62" name="Google Shape;648;p9"/>
            <p:cNvSpPr/>
            <p:nvPr/>
          </p:nvSpPr>
          <p:spPr>
            <a:xfrm>
              <a:off x="10710873" y="655986"/>
              <a:ext cx="126211" cy="387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63" name="Google Shape;649;p9"/>
            <p:cNvSpPr/>
            <p:nvPr/>
          </p:nvSpPr>
          <p:spPr>
            <a:xfrm>
              <a:off x="11260932"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64" name="Google Shape;650;p9"/>
            <p:cNvSpPr/>
            <p:nvPr/>
          </p:nvSpPr>
          <p:spPr>
            <a:xfrm>
              <a:off x="11079939" y="349740"/>
              <a:ext cx="126211" cy="69379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65" name="Google Shape;651;p9"/>
            <p:cNvSpPr/>
            <p:nvPr/>
          </p:nvSpPr>
          <p:spPr>
            <a:xfrm>
              <a:off x="11630040" y="266547"/>
              <a:ext cx="126211" cy="7769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66" name="Google Shape;652;p9"/>
            <p:cNvSpPr/>
            <p:nvPr/>
          </p:nvSpPr>
          <p:spPr>
            <a:xfrm>
              <a:off x="11449048" y="145553"/>
              <a:ext cx="126211" cy="8979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67" name="Google Shape;653;p9"/>
            <p:cNvSpPr/>
            <p:nvPr/>
          </p:nvSpPr>
          <p:spPr>
            <a:xfrm>
              <a:off x="12001497" y="266547"/>
              <a:ext cx="123822" cy="7769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268" name="Google Shape;654;p9"/>
            <p:cNvSpPr/>
            <p:nvPr/>
          </p:nvSpPr>
          <p:spPr>
            <a:xfrm>
              <a:off x="11820548" y="24558"/>
              <a:ext cx="123822" cy="101897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sp>
        <p:nvSpPr>
          <p:cNvPr id="1270" name="Google Shape;655;p9"/>
          <p:cNvSpPr/>
          <p:nvPr/>
        </p:nvSpPr>
        <p:spPr>
          <a:xfrm>
            <a:off x="0" y="4771999"/>
            <a:ext cx="12192001" cy="1724034"/>
          </a:xfrm>
          <a:custGeom>
            <a:avLst/>
            <a:gdLst/>
            <a:ahLst/>
            <a:cxnLst>
              <a:cxn ang="0">
                <a:pos x="wd2" y="hd2"/>
              </a:cxn>
              <a:cxn ang="5400000">
                <a:pos x="wd2" y="hd2"/>
              </a:cxn>
              <a:cxn ang="10800000">
                <a:pos x="wd2" y="hd2"/>
              </a:cxn>
              <a:cxn ang="16200000">
                <a:pos x="wd2" y="hd2"/>
              </a:cxn>
            </a:cxnLst>
            <a:rect l="0" t="0" r="r" b="b"/>
            <a:pathLst>
              <a:path w="21600" h="21600" extrusionOk="0">
                <a:moveTo>
                  <a:pt x="12116" y="120"/>
                </a:moveTo>
                <a:lnTo>
                  <a:pt x="12129" y="149"/>
                </a:lnTo>
                <a:lnTo>
                  <a:pt x="12142" y="179"/>
                </a:lnTo>
                <a:lnTo>
                  <a:pt x="12146" y="269"/>
                </a:lnTo>
                <a:lnTo>
                  <a:pt x="12150" y="358"/>
                </a:lnTo>
                <a:lnTo>
                  <a:pt x="12146" y="448"/>
                </a:lnTo>
                <a:lnTo>
                  <a:pt x="12142" y="537"/>
                </a:lnTo>
                <a:lnTo>
                  <a:pt x="12116" y="597"/>
                </a:lnTo>
                <a:lnTo>
                  <a:pt x="12104" y="567"/>
                </a:lnTo>
                <a:lnTo>
                  <a:pt x="12091" y="537"/>
                </a:lnTo>
                <a:lnTo>
                  <a:pt x="12087" y="448"/>
                </a:lnTo>
                <a:lnTo>
                  <a:pt x="12082" y="358"/>
                </a:lnTo>
                <a:lnTo>
                  <a:pt x="12087" y="269"/>
                </a:lnTo>
                <a:lnTo>
                  <a:pt x="12091" y="179"/>
                </a:lnTo>
                <a:lnTo>
                  <a:pt x="12104" y="149"/>
                </a:lnTo>
                <a:lnTo>
                  <a:pt x="12116" y="120"/>
                </a:lnTo>
                <a:close/>
                <a:moveTo>
                  <a:pt x="19980" y="358"/>
                </a:moveTo>
                <a:lnTo>
                  <a:pt x="19993" y="388"/>
                </a:lnTo>
                <a:lnTo>
                  <a:pt x="20005" y="418"/>
                </a:lnTo>
                <a:lnTo>
                  <a:pt x="20009" y="507"/>
                </a:lnTo>
                <a:lnTo>
                  <a:pt x="20014" y="597"/>
                </a:lnTo>
                <a:lnTo>
                  <a:pt x="20009" y="686"/>
                </a:lnTo>
                <a:lnTo>
                  <a:pt x="20005" y="776"/>
                </a:lnTo>
                <a:lnTo>
                  <a:pt x="19993" y="806"/>
                </a:lnTo>
                <a:lnTo>
                  <a:pt x="19980" y="836"/>
                </a:lnTo>
                <a:lnTo>
                  <a:pt x="19967" y="806"/>
                </a:lnTo>
                <a:lnTo>
                  <a:pt x="19955" y="776"/>
                </a:lnTo>
                <a:lnTo>
                  <a:pt x="19946" y="597"/>
                </a:lnTo>
                <a:lnTo>
                  <a:pt x="19950" y="507"/>
                </a:lnTo>
                <a:lnTo>
                  <a:pt x="19955" y="418"/>
                </a:lnTo>
                <a:lnTo>
                  <a:pt x="19967" y="388"/>
                </a:lnTo>
                <a:lnTo>
                  <a:pt x="19980" y="358"/>
                </a:lnTo>
                <a:close/>
                <a:moveTo>
                  <a:pt x="21279" y="1551"/>
                </a:moveTo>
                <a:lnTo>
                  <a:pt x="21305" y="1611"/>
                </a:lnTo>
                <a:lnTo>
                  <a:pt x="21309" y="1701"/>
                </a:lnTo>
                <a:lnTo>
                  <a:pt x="21313" y="1790"/>
                </a:lnTo>
                <a:lnTo>
                  <a:pt x="21309" y="1880"/>
                </a:lnTo>
                <a:lnTo>
                  <a:pt x="21305" y="1969"/>
                </a:lnTo>
                <a:lnTo>
                  <a:pt x="21279" y="2029"/>
                </a:lnTo>
                <a:lnTo>
                  <a:pt x="21267" y="1999"/>
                </a:lnTo>
                <a:lnTo>
                  <a:pt x="21254" y="1969"/>
                </a:lnTo>
                <a:lnTo>
                  <a:pt x="21250" y="1880"/>
                </a:lnTo>
                <a:lnTo>
                  <a:pt x="21246" y="1790"/>
                </a:lnTo>
                <a:lnTo>
                  <a:pt x="21250" y="1701"/>
                </a:lnTo>
                <a:lnTo>
                  <a:pt x="21254" y="1611"/>
                </a:lnTo>
                <a:lnTo>
                  <a:pt x="21279" y="1551"/>
                </a:lnTo>
                <a:close/>
                <a:moveTo>
                  <a:pt x="13433" y="3342"/>
                </a:moveTo>
                <a:lnTo>
                  <a:pt x="13445" y="3371"/>
                </a:lnTo>
                <a:lnTo>
                  <a:pt x="13458" y="3401"/>
                </a:lnTo>
                <a:lnTo>
                  <a:pt x="13462" y="3491"/>
                </a:lnTo>
                <a:lnTo>
                  <a:pt x="13466" y="3580"/>
                </a:lnTo>
                <a:lnTo>
                  <a:pt x="13462" y="3670"/>
                </a:lnTo>
                <a:lnTo>
                  <a:pt x="13458" y="3759"/>
                </a:lnTo>
                <a:lnTo>
                  <a:pt x="13445" y="3789"/>
                </a:lnTo>
                <a:lnTo>
                  <a:pt x="13433" y="3819"/>
                </a:lnTo>
                <a:lnTo>
                  <a:pt x="13407" y="3759"/>
                </a:lnTo>
                <a:lnTo>
                  <a:pt x="13399" y="3580"/>
                </a:lnTo>
                <a:lnTo>
                  <a:pt x="13403" y="3491"/>
                </a:lnTo>
                <a:lnTo>
                  <a:pt x="13407" y="3401"/>
                </a:lnTo>
                <a:lnTo>
                  <a:pt x="13420" y="3371"/>
                </a:lnTo>
                <a:lnTo>
                  <a:pt x="13433" y="3342"/>
                </a:lnTo>
                <a:close/>
                <a:moveTo>
                  <a:pt x="6868" y="6444"/>
                </a:moveTo>
                <a:lnTo>
                  <a:pt x="6893" y="6504"/>
                </a:lnTo>
                <a:lnTo>
                  <a:pt x="6898" y="6593"/>
                </a:lnTo>
                <a:lnTo>
                  <a:pt x="6902" y="6683"/>
                </a:lnTo>
                <a:lnTo>
                  <a:pt x="6898" y="6772"/>
                </a:lnTo>
                <a:lnTo>
                  <a:pt x="6893" y="6862"/>
                </a:lnTo>
                <a:lnTo>
                  <a:pt x="6881" y="6892"/>
                </a:lnTo>
                <a:lnTo>
                  <a:pt x="6868" y="6921"/>
                </a:lnTo>
                <a:lnTo>
                  <a:pt x="6855" y="6892"/>
                </a:lnTo>
                <a:lnTo>
                  <a:pt x="6843" y="6862"/>
                </a:lnTo>
                <a:lnTo>
                  <a:pt x="6839" y="6772"/>
                </a:lnTo>
                <a:lnTo>
                  <a:pt x="6834" y="6683"/>
                </a:lnTo>
                <a:lnTo>
                  <a:pt x="6839" y="6593"/>
                </a:lnTo>
                <a:lnTo>
                  <a:pt x="6843" y="6504"/>
                </a:lnTo>
                <a:lnTo>
                  <a:pt x="6855" y="6474"/>
                </a:lnTo>
                <a:lnTo>
                  <a:pt x="6868" y="6444"/>
                </a:lnTo>
                <a:close/>
                <a:moveTo>
                  <a:pt x="18647" y="8234"/>
                </a:moveTo>
                <a:lnTo>
                  <a:pt x="18672" y="8294"/>
                </a:lnTo>
                <a:lnTo>
                  <a:pt x="18676" y="8384"/>
                </a:lnTo>
                <a:lnTo>
                  <a:pt x="18681" y="8473"/>
                </a:lnTo>
                <a:lnTo>
                  <a:pt x="18672" y="8652"/>
                </a:lnTo>
                <a:lnTo>
                  <a:pt x="18647" y="8712"/>
                </a:lnTo>
                <a:lnTo>
                  <a:pt x="18634" y="8682"/>
                </a:lnTo>
                <a:lnTo>
                  <a:pt x="18622" y="8652"/>
                </a:lnTo>
                <a:lnTo>
                  <a:pt x="18613" y="8473"/>
                </a:lnTo>
                <a:lnTo>
                  <a:pt x="18617" y="8384"/>
                </a:lnTo>
                <a:lnTo>
                  <a:pt x="18622" y="8294"/>
                </a:lnTo>
                <a:lnTo>
                  <a:pt x="18634" y="8264"/>
                </a:lnTo>
                <a:lnTo>
                  <a:pt x="18647" y="8234"/>
                </a:lnTo>
                <a:close/>
                <a:moveTo>
                  <a:pt x="10800" y="8354"/>
                </a:moveTo>
                <a:lnTo>
                  <a:pt x="10813" y="8384"/>
                </a:lnTo>
                <a:lnTo>
                  <a:pt x="10825" y="8413"/>
                </a:lnTo>
                <a:lnTo>
                  <a:pt x="10830" y="8503"/>
                </a:lnTo>
                <a:lnTo>
                  <a:pt x="10834" y="8593"/>
                </a:lnTo>
                <a:lnTo>
                  <a:pt x="10830" y="8682"/>
                </a:lnTo>
                <a:lnTo>
                  <a:pt x="10825" y="8772"/>
                </a:lnTo>
                <a:lnTo>
                  <a:pt x="10813" y="8801"/>
                </a:lnTo>
                <a:lnTo>
                  <a:pt x="10800" y="8831"/>
                </a:lnTo>
                <a:lnTo>
                  <a:pt x="10787" y="8801"/>
                </a:lnTo>
                <a:lnTo>
                  <a:pt x="10775" y="8772"/>
                </a:lnTo>
                <a:lnTo>
                  <a:pt x="10770" y="8682"/>
                </a:lnTo>
                <a:lnTo>
                  <a:pt x="10766" y="8593"/>
                </a:lnTo>
                <a:lnTo>
                  <a:pt x="10770" y="8503"/>
                </a:lnTo>
                <a:lnTo>
                  <a:pt x="10775" y="8413"/>
                </a:lnTo>
                <a:lnTo>
                  <a:pt x="10787" y="8384"/>
                </a:lnTo>
                <a:lnTo>
                  <a:pt x="10800" y="8354"/>
                </a:lnTo>
                <a:close/>
                <a:moveTo>
                  <a:pt x="9501" y="9308"/>
                </a:moveTo>
                <a:lnTo>
                  <a:pt x="9513" y="9338"/>
                </a:lnTo>
                <a:lnTo>
                  <a:pt x="9526" y="9368"/>
                </a:lnTo>
                <a:lnTo>
                  <a:pt x="9530" y="9457"/>
                </a:lnTo>
                <a:lnTo>
                  <a:pt x="9534" y="9547"/>
                </a:lnTo>
                <a:lnTo>
                  <a:pt x="9530" y="9637"/>
                </a:lnTo>
                <a:lnTo>
                  <a:pt x="9526" y="9726"/>
                </a:lnTo>
                <a:lnTo>
                  <a:pt x="9513" y="9756"/>
                </a:lnTo>
                <a:lnTo>
                  <a:pt x="9501" y="9786"/>
                </a:lnTo>
                <a:lnTo>
                  <a:pt x="9475" y="9726"/>
                </a:lnTo>
                <a:lnTo>
                  <a:pt x="9471" y="9637"/>
                </a:lnTo>
                <a:lnTo>
                  <a:pt x="9467" y="9547"/>
                </a:lnTo>
                <a:lnTo>
                  <a:pt x="9471" y="9457"/>
                </a:lnTo>
                <a:lnTo>
                  <a:pt x="9475" y="9368"/>
                </a:lnTo>
                <a:lnTo>
                  <a:pt x="9501" y="9308"/>
                </a:lnTo>
                <a:close/>
                <a:moveTo>
                  <a:pt x="5569" y="9428"/>
                </a:moveTo>
                <a:lnTo>
                  <a:pt x="5581" y="9457"/>
                </a:lnTo>
                <a:lnTo>
                  <a:pt x="5594" y="9487"/>
                </a:lnTo>
                <a:lnTo>
                  <a:pt x="5598" y="9577"/>
                </a:lnTo>
                <a:lnTo>
                  <a:pt x="5602" y="9666"/>
                </a:lnTo>
                <a:lnTo>
                  <a:pt x="5594" y="9846"/>
                </a:lnTo>
                <a:lnTo>
                  <a:pt x="5581" y="9875"/>
                </a:lnTo>
                <a:lnTo>
                  <a:pt x="5569" y="9905"/>
                </a:lnTo>
                <a:lnTo>
                  <a:pt x="5556" y="9875"/>
                </a:lnTo>
                <a:lnTo>
                  <a:pt x="5543" y="9846"/>
                </a:lnTo>
                <a:lnTo>
                  <a:pt x="5535" y="9666"/>
                </a:lnTo>
                <a:lnTo>
                  <a:pt x="5539" y="9577"/>
                </a:lnTo>
                <a:lnTo>
                  <a:pt x="5543" y="9487"/>
                </a:lnTo>
                <a:lnTo>
                  <a:pt x="5556" y="9457"/>
                </a:lnTo>
                <a:lnTo>
                  <a:pt x="5569" y="9428"/>
                </a:lnTo>
                <a:close/>
                <a:moveTo>
                  <a:pt x="1628" y="9607"/>
                </a:moveTo>
                <a:lnTo>
                  <a:pt x="1641" y="9637"/>
                </a:lnTo>
                <a:lnTo>
                  <a:pt x="1654" y="9666"/>
                </a:lnTo>
                <a:lnTo>
                  <a:pt x="1662" y="9846"/>
                </a:lnTo>
                <a:lnTo>
                  <a:pt x="1658" y="9935"/>
                </a:lnTo>
                <a:lnTo>
                  <a:pt x="1654" y="10025"/>
                </a:lnTo>
                <a:lnTo>
                  <a:pt x="1641" y="10054"/>
                </a:lnTo>
                <a:lnTo>
                  <a:pt x="1628" y="10084"/>
                </a:lnTo>
                <a:lnTo>
                  <a:pt x="1616" y="10054"/>
                </a:lnTo>
                <a:lnTo>
                  <a:pt x="1603" y="10025"/>
                </a:lnTo>
                <a:lnTo>
                  <a:pt x="1599" y="9935"/>
                </a:lnTo>
                <a:lnTo>
                  <a:pt x="1595" y="9846"/>
                </a:lnTo>
                <a:lnTo>
                  <a:pt x="1603" y="9666"/>
                </a:lnTo>
                <a:lnTo>
                  <a:pt x="1616" y="9637"/>
                </a:lnTo>
                <a:lnTo>
                  <a:pt x="1628" y="9607"/>
                </a:lnTo>
                <a:close/>
                <a:moveTo>
                  <a:pt x="17364" y="11814"/>
                </a:moveTo>
                <a:lnTo>
                  <a:pt x="17390" y="11874"/>
                </a:lnTo>
                <a:lnTo>
                  <a:pt x="17394" y="11963"/>
                </a:lnTo>
                <a:lnTo>
                  <a:pt x="17398" y="12053"/>
                </a:lnTo>
                <a:lnTo>
                  <a:pt x="17394" y="12143"/>
                </a:lnTo>
                <a:lnTo>
                  <a:pt x="17390" y="12232"/>
                </a:lnTo>
                <a:lnTo>
                  <a:pt x="17364" y="12292"/>
                </a:lnTo>
                <a:lnTo>
                  <a:pt x="17352" y="12262"/>
                </a:lnTo>
                <a:lnTo>
                  <a:pt x="17339" y="12232"/>
                </a:lnTo>
                <a:lnTo>
                  <a:pt x="17335" y="12143"/>
                </a:lnTo>
                <a:lnTo>
                  <a:pt x="17331" y="12053"/>
                </a:lnTo>
                <a:lnTo>
                  <a:pt x="17335" y="11963"/>
                </a:lnTo>
                <a:lnTo>
                  <a:pt x="17339" y="11874"/>
                </a:lnTo>
                <a:lnTo>
                  <a:pt x="17352" y="11844"/>
                </a:lnTo>
                <a:lnTo>
                  <a:pt x="17364" y="11814"/>
                </a:lnTo>
                <a:close/>
                <a:moveTo>
                  <a:pt x="14732" y="13605"/>
                </a:moveTo>
                <a:lnTo>
                  <a:pt x="14745" y="13635"/>
                </a:lnTo>
                <a:lnTo>
                  <a:pt x="14757" y="13664"/>
                </a:lnTo>
                <a:lnTo>
                  <a:pt x="14766" y="13843"/>
                </a:lnTo>
                <a:lnTo>
                  <a:pt x="14761" y="13933"/>
                </a:lnTo>
                <a:lnTo>
                  <a:pt x="14757" y="14022"/>
                </a:lnTo>
                <a:lnTo>
                  <a:pt x="14745" y="14052"/>
                </a:lnTo>
                <a:lnTo>
                  <a:pt x="14732" y="14082"/>
                </a:lnTo>
                <a:lnTo>
                  <a:pt x="14707" y="14022"/>
                </a:lnTo>
                <a:lnTo>
                  <a:pt x="14702" y="13933"/>
                </a:lnTo>
                <a:lnTo>
                  <a:pt x="14698" y="13843"/>
                </a:lnTo>
                <a:lnTo>
                  <a:pt x="14707" y="13664"/>
                </a:lnTo>
                <a:lnTo>
                  <a:pt x="14732" y="13605"/>
                </a:lnTo>
                <a:close/>
                <a:moveTo>
                  <a:pt x="338" y="14320"/>
                </a:moveTo>
                <a:lnTo>
                  <a:pt x="350" y="14350"/>
                </a:lnTo>
                <a:lnTo>
                  <a:pt x="363" y="14380"/>
                </a:lnTo>
                <a:lnTo>
                  <a:pt x="367" y="14469"/>
                </a:lnTo>
                <a:lnTo>
                  <a:pt x="371" y="14559"/>
                </a:lnTo>
                <a:lnTo>
                  <a:pt x="367" y="14649"/>
                </a:lnTo>
                <a:lnTo>
                  <a:pt x="363" y="14738"/>
                </a:lnTo>
                <a:lnTo>
                  <a:pt x="350" y="14768"/>
                </a:lnTo>
                <a:lnTo>
                  <a:pt x="338" y="14798"/>
                </a:lnTo>
                <a:lnTo>
                  <a:pt x="312" y="14738"/>
                </a:lnTo>
                <a:lnTo>
                  <a:pt x="308" y="14649"/>
                </a:lnTo>
                <a:lnTo>
                  <a:pt x="304" y="14559"/>
                </a:lnTo>
                <a:lnTo>
                  <a:pt x="308" y="14469"/>
                </a:lnTo>
                <a:lnTo>
                  <a:pt x="312" y="14380"/>
                </a:lnTo>
                <a:lnTo>
                  <a:pt x="338" y="14320"/>
                </a:lnTo>
                <a:close/>
                <a:moveTo>
                  <a:pt x="8184" y="15991"/>
                </a:moveTo>
                <a:lnTo>
                  <a:pt x="8210" y="16051"/>
                </a:lnTo>
                <a:lnTo>
                  <a:pt x="8214" y="16141"/>
                </a:lnTo>
                <a:lnTo>
                  <a:pt x="8218" y="16230"/>
                </a:lnTo>
                <a:lnTo>
                  <a:pt x="8214" y="16320"/>
                </a:lnTo>
                <a:lnTo>
                  <a:pt x="8210" y="16409"/>
                </a:lnTo>
                <a:lnTo>
                  <a:pt x="8184" y="16469"/>
                </a:lnTo>
                <a:lnTo>
                  <a:pt x="8159" y="16409"/>
                </a:lnTo>
                <a:lnTo>
                  <a:pt x="8155" y="16320"/>
                </a:lnTo>
                <a:lnTo>
                  <a:pt x="8151" y="16230"/>
                </a:lnTo>
                <a:lnTo>
                  <a:pt x="8155" y="16141"/>
                </a:lnTo>
                <a:lnTo>
                  <a:pt x="8159" y="16051"/>
                </a:lnTo>
                <a:lnTo>
                  <a:pt x="8172" y="16021"/>
                </a:lnTo>
                <a:lnTo>
                  <a:pt x="8184" y="15991"/>
                </a:lnTo>
                <a:close/>
                <a:moveTo>
                  <a:pt x="16031" y="17185"/>
                </a:moveTo>
                <a:lnTo>
                  <a:pt x="16044" y="17214"/>
                </a:lnTo>
                <a:lnTo>
                  <a:pt x="16057" y="17244"/>
                </a:lnTo>
                <a:lnTo>
                  <a:pt x="16061" y="17334"/>
                </a:lnTo>
                <a:lnTo>
                  <a:pt x="16065" y="17423"/>
                </a:lnTo>
                <a:lnTo>
                  <a:pt x="16057" y="17602"/>
                </a:lnTo>
                <a:lnTo>
                  <a:pt x="16031" y="17662"/>
                </a:lnTo>
                <a:lnTo>
                  <a:pt x="16019" y="17632"/>
                </a:lnTo>
                <a:lnTo>
                  <a:pt x="16006" y="17602"/>
                </a:lnTo>
                <a:lnTo>
                  <a:pt x="16002" y="17513"/>
                </a:lnTo>
                <a:lnTo>
                  <a:pt x="15998" y="17423"/>
                </a:lnTo>
                <a:lnTo>
                  <a:pt x="16002" y="17334"/>
                </a:lnTo>
                <a:lnTo>
                  <a:pt x="16006" y="17244"/>
                </a:lnTo>
                <a:lnTo>
                  <a:pt x="16019" y="17214"/>
                </a:lnTo>
                <a:lnTo>
                  <a:pt x="16031" y="17185"/>
                </a:lnTo>
                <a:close/>
                <a:moveTo>
                  <a:pt x="4252" y="19452"/>
                </a:moveTo>
                <a:lnTo>
                  <a:pt x="4265" y="19482"/>
                </a:lnTo>
                <a:lnTo>
                  <a:pt x="4278" y="19511"/>
                </a:lnTo>
                <a:lnTo>
                  <a:pt x="4286" y="19691"/>
                </a:lnTo>
                <a:lnTo>
                  <a:pt x="4282" y="19780"/>
                </a:lnTo>
                <a:lnTo>
                  <a:pt x="4278" y="19870"/>
                </a:lnTo>
                <a:lnTo>
                  <a:pt x="4265" y="19900"/>
                </a:lnTo>
                <a:lnTo>
                  <a:pt x="4252" y="19929"/>
                </a:lnTo>
                <a:lnTo>
                  <a:pt x="4240" y="19900"/>
                </a:lnTo>
                <a:lnTo>
                  <a:pt x="4227" y="19870"/>
                </a:lnTo>
                <a:lnTo>
                  <a:pt x="4223" y="19780"/>
                </a:lnTo>
                <a:lnTo>
                  <a:pt x="4219" y="19691"/>
                </a:lnTo>
                <a:lnTo>
                  <a:pt x="4227" y="19511"/>
                </a:lnTo>
                <a:lnTo>
                  <a:pt x="4240" y="19482"/>
                </a:lnTo>
                <a:lnTo>
                  <a:pt x="4252" y="19452"/>
                </a:lnTo>
                <a:close/>
                <a:moveTo>
                  <a:pt x="2953" y="21003"/>
                </a:moveTo>
                <a:lnTo>
                  <a:pt x="2966" y="21033"/>
                </a:lnTo>
                <a:lnTo>
                  <a:pt x="2978" y="21063"/>
                </a:lnTo>
                <a:lnTo>
                  <a:pt x="2987" y="21242"/>
                </a:lnTo>
                <a:lnTo>
                  <a:pt x="2983" y="21332"/>
                </a:lnTo>
                <a:lnTo>
                  <a:pt x="2978" y="21421"/>
                </a:lnTo>
                <a:lnTo>
                  <a:pt x="2966" y="21451"/>
                </a:lnTo>
                <a:lnTo>
                  <a:pt x="2953" y="21481"/>
                </a:lnTo>
                <a:lnTo>
                  <a:pt x="2928" y="21421"/>
                </a:lnTo>
                <a:lnTo>
                  <a:pt x="2924" y="21332"/>
                </a:lnTo>
                <a:lnTo>
                  <a:pt x="2919" y="21242"/>
                </a:lnTo>
                <a:lnTo>
                  <a:pt x="2928" y="21063"/>
                </a:lnTo>
                <a:lnTo>
                  <a:pt x="2953" y="21003"/>
                </a:lnTo>
                <a:close/>
                <a:moveTo>
                  <a:pt x="12116" y="0"/>
                </a:moveTo>
                <a:lnTo>
                  <a:pt x="12095" y="30"/>
                </a:lnTo>
                <a:lnTo>
                  <a:pt x="12070" y="209"/>
                </a:lnTo>
                <a:lnTo>
                  <a:pt x="12066" y="358"/>
                </a:lnTo>
                <a:lnTo>
                  <a:pt x="12070" y="477"/>
                </a:lnTo>
                <a:lnTo>
                  <a:pt x="10830" y="8324"/>
                </a:lnTo>
                <a:lnTo>
                  <a:pt x="10817" y="8264"/>
                </a:lnTo>
                <a:lnTo>
                  <a:pt x="10800" y="8234"/>
                </a:lnTo>
                <a:lnTo>
                  <a:pt x="10783" y="8264"/>
                </a:lnTo>
                <a:lnTo>
                  <a:pt x="10766" y="8324"/>
                </a:lnTo>
                <a:lnTo>
                  <a:pt x="10758" y="8413"/>
                </a:lnTo>
                <a:lnTo>
                  <a:pt x="10749" y="8503"/>
                </a:lnTo>
                <a:lnTo>
                  <a:pt x="9547" y="9398"/>
                </a:lnTo>
                <a:lnTo>
                  <a:pt x="9539" y="9308"/>
                </a:lnTo>
                <a:lnTo>
                  <a:pt x="9526" y="9249"/>
                </a:lnTo>
                <a:lnTo>
                  <a:pt x="9513" y="9189"/>
                </a:lnTo>
                <a:lnTo>
                  <a:pt x="9501" y="9189"/>
                </a:lnTo>
                <a:lnTo>
                  <a:pt x="9480" y="9219"/>
                </a:lnTo>
                <a:lnTo>
                  <a:pt x="9454" y="9398"/>
                </a:lnTo>
                <a:lnTo>
                  <a:pt x="9450" y="9547"/>
                </a:lnTo>
                <a:lnTo>
                  <a:pt x="9450" y="9637"/>
                </a:lnTo>
                <a:lnTo>
                  <a:pt x="8222" y="15991"/>
                </a:lnTo>
                <a:lnTo>
                  <a:pt x="8206" y="15902"/>
                </a:lnTo>
                <a:lnTo>
                  <a:pt x="8184" y="15872"/>
                </a:lnTo>
                <a:lnTo>
                  <a:pt x="8163" y="15902"/>
                </a:lnTo>
                <a:lnTo>
                  <a:pt x="8146" y="15991"/>
                </a:lnTo>
                <a:lnTo>
                  <a:pt x="6914" y="6832"/>
                </a:lnTo>
                <a:lnTo>
                  <a:pt x="6919" y="6683"/>
                </a:lnTo>
                <a:lnTo>
                  <a:pt x="6914" y="6534"/>
                </a:lnTo>
                <a:lnTo>
                  <a:pt x="6902" y="6444"/>
                </a:lnTo>
                <a:lnTo>
                  <a:pt x="6889" y="6355"/>
                </a:lnTo>
                <a:lnTo>
                  <a:pt x="6868" y="6325"/>
                </a:lnTo>
                <a:lnTo>
                  <a:pt x="6847" y="6355"/>
                </a:lnTo>
                <a:lnTo>
                  <a:pt x="6834" y="6444"/>
                </a:lnTo>
                <a:lnTo>
                  <a:pt x="6822" y="6534"/>
                </a:lnTo>
                <a:lnTo>
                  <a:pt x="6818" y="6683"/>
                </a:lnTo>
                <a:lnTo>
                  <a:pt x="5607" y="9428"/>
                </a:lnTo>
                <a:lnTo>
                  <a:pt x="5590" y="9338"/>
                </a:lnTo>
                <a:lnTo>
                  <a:pt x="5581" y="9308"/>
                </a:lnTo>
                <a:lnTo>
                  <a:pt x="5569" y="9308"/>
                </a:lnTo>
                <a:lnTo>
                  <a:pt x="5548" y="9338"/>
                </a:lnTo>
                <a:lnTo>
                  <a:pt x="5535" y="9428"/>
                </a:lnTo>
                <a:lnTo>
                  <a:pt x="5522" y="9517"/>
                </a:lnTo>
                <a:lnTo>
                  <a:pt x="5518" y="9666"/>
                </a:lnTo>
                <a:lnTo>
                  <a:pt x="5522" y="9816"/>
                </a:lnTo>
                <a:lnTo>
                  <a:pt x="4290" y="19452"/>
                </a:lnTo>
                <a:lnTo>
                  <a:pt x="4274" y="19362"/>
                </a:lnTo>
                <a:lnTo>
                  <a:pt x="4252" y="19332"/>
                </a:lnTo>
                <a:lnTo>
                  <a:pt x="4231" y="19362"/>
                </a:lnTo>
                <a:lnTo>
                  <a:pt x="4219" y="19452"/>
                </a:lnTo>
                <a:lnTo>
                  <a:pt x="4206" y="19541"/>
                </a:lnTo>
                <a:lnTo>
                  <a:pt x="4202" y="19691"/>
                </a:lnTo>
                <a:lnTo>
                  <a:pt x="4202" y="19750"/>
                </a:lnTo>
                <a:lnTo>
                  <a:pt x="3004" y="21183"/>
                </a:lnTo>
                <a:lnTo>
                  <a:pt x="3004" y="21242"/>
                </a:lnTo>
                <a:lnTo>
                  <a:pt x="3000" y="21093"/>
                </a:lnTo>
                <a:lnTo>
                  <a:pt x="2974" y="20914"/>
                </a:lnTo>
                <a:lnTo>
                  <a:pt x="2953" y="20884"/>
                </a:lnTo>
                <a:lnTo>
                  <a:pt x="2936" y="20914"/>
                </a:lnTo>
                <a:lnTo>
                  <a:pt x="2919" y="20973"/>
                </a:lnTo>
                <a:lnTo>
                  <a:pt x="1666" y="10084"/>
                </a:lnTo>
                <a:lnTo>
                  <a:pt x="1675" y="9965"/>
                </a:lnTo>
                <a:lnTo>
                  <a:pt x="1679" y="9846"/>
                </a:lnTo>
                <a:lnTo>
                  <a:pt x="1675" y="9696"/>
                </a:lnTo>
                <a:lnTo>
                  <a:pt x="1650" y="9517"/>
                </a:lnTo>
                <a:lnTo>
                  <a:pt x="1628" y="9487"/>
                </a:lnTo>
                <a:lnTo>
                  <a:pt x="1607" y="9517"/>
                </a:lnTo>
                <a:lnTo>
                  <a:pt x="1595" y="9607"/>
                </a:lnTo>
                <a:lnTo>
                  <a:pt x="1582" y="9696"/>
                </a:lnTo>
                <a:lnTo>
                  <a:pt x="1578" y="9846"/>
                </a:lnTo>
                <a:lnTo>
                  <a:pt x="1582" y="9965"/>
                </a:lnTo>
                <a:lnTo>
                  <a:pt x="375" y="14320"/>
                </a:lnTo>
                <a:lnTo>
                  <a:pt x="359" y="14231"/>
                </a:lnTo>
                <a:lnTo>
                  <a:pt x="338" y="14201"/>
                </a:lnTo>
                <a:lnTo>
                  <a:pt x="321" y="14231"/>
                </a:lnTo>
                <a:lnTo>
                  <a:pt x="304" y="14291"/>
                </a:lnTo>
                <a:lnTo>
                  <a:pt x="0" y="13336"/>
                </a:lnTo>
                <a:lnTo>
                  <a:pt x="0" y="13455"/>
                </a:lnTo>
                <a:lnTo>
                  <a:pt x="291" y="14380"/>
                </a:lnTo>
                <a:lnTo>
                  <a:pt x="287" y="14469"/>
                </a:lnTo>
                <a:lnTo>
                  <a:pt x="287" y="14559"/>
                </a:lnTo>
                <a:lnTo>
                  <a:pt x="291" y="14708"/>
                </a:lnTo>
                <a:lnTo>
                  <a:pt x="316" y="14888"/>
                </a:lnTo>
                <a:lnTo>
                  <a:pt x="338" y="14917"/>
                </a:lnTo>
                <a:lnTo>
                  <a:pt x="359" y="14888"/>
                </a:lnTo>
                <a:lnTo>
                  <a:pt x="371" y="14798"/>
                </a:lnTo>
                <a:lnTo>
                  <a:pt x="384" y="14708"/>
                </a:lnTo>
                <a:lnTo>
                  <a:pt x="388" y="14559"/>
                </a:lnTo>
                <a:lnTo>
                  <a:pt x="384" y="14440"/>
                </a:lnTo>
                <a:lnTo>
                  <a:pt x="1586" y="10054"/>
                </a:lnTo>
                <a:lnTo>
                  <a:pt x="1595" y="10114"/>
                </a:lnTo>
                <a:lnTo>
                  <a:pt x="1607" y="10174"/>
                </a:lnTo>
                <a:lnTo>
                  <a:pt x="1616" y="10204"/>
                </a:lnTo>
                <a:lnTo>
                  <a:pt x="1641" y="10204"/>
                </a:lnTo>
                <a:lnTo>
                  <a:pt x="1654" y="10144"/>
                </a:lnTo>
                <a:lnTo>
                  <a:pt x="2907" y="21093"/>
                </a:lnTo>
                <a:lnTo>
                  <a:pt x="2903" y="21153"/>
                </a:lnTo>
                <a:lnTo>
                  <a:pt x="2903" y="21242"/>
                </a:lnTo>
                <a:lnTo>
                  <a:pt x="2907" y="21391"/>
                </a:lnTo>
                <a:lnTo>
                  <a:pt x="2932" y="21570"/>
                </a:lnTo>
                <a:lnTo>
                  <a:pt x="2953" y="21600"/>
                </a:lnTo>
                <a:lnTo>
                  <a:pt x="2970" y="21570"/>
                </a:lnTo>
                <a:lnTo>
                  <a:pt x="2987" y="21511"/>
                </a:lnTo>
                <a:lnTo>
                  <a:pt x="2995" y="21421"/>
                </a:lnTo>
                <a:lnTo>
                  <a:pt x="3004" y="21302"/>
                </a:lnTo>
                <a:lnTo>
                  <a:pt x="4210" y="19870"/>
                </a:lnTo>
                <a:lnTo>
                  <a:pt x="4227" y="19989"/>
                </a:lnTo>
                <a:lnTo>
                  <a:pt x="4240" y="20049"/>
                </a:lnTo>
                <a:lnTo>
                  <a:pt x="4252" y="20049"/>
                </a:lnTo>
                <a:lnTo>
                  <a:pt x="4274" y="20019"/>
                </a:lnTo>
                <a:lnTo>
                  <a:pt x="4286" y="19929"/>
                </a:lnTo>
                <a:lnTo>
                  <a:pt x="4299" y="19840"/>
                </a:lnTo>
                <a:lnTo>
                  <a:pt x="4303" y="19691"/>
                </a:lnTo>
                <a:lnTo>
                  <a:pt x="4299" y="19541"/>
                </a:lnTo>
                <a:lnTo>
                  <a:pt x="5531" y="9905"/>
                </a:lnTo>
                <a:lnTo>
                  <a:pt x="5548" y="9995"/>
                </a:lnTo>
                <a:lnTo>
                  <a:pt x="5569" y="10025"/>
                </a:lnTo>
                <a:lnTo>
                  <a:pt x="5590" y="9995"/>
                </a:lnTo>
                <a:lnTo>
                  <a:pt x="5602" y="9905"/>
                </a:lnTo>
                <a:lnTo>
                  <a:pt x="5615" y="9816"/>
                </a:lnTo>
                <a:lnTo>
                  <a:pt x="5619" y="9666"/>
                </a:lnTo>
                <a:lnTo>
                  <a:pt x="5615" y="9547"/>
                </a:lnTo>
                <a:lnTo>
                  <a:pt x="6822" y="6802"/>
                </a:lnTo>
                <a:lnTo>
                  <a:pt x="6830" y="6892"/>
                </a:lnTo>
                <a:lnTo>
                  <a:pt x="6839" y="6981"/>
                </a:lnTo>
                <a:lnTo>
                  <a:pt x="6851" y="7011"/>
                </a:lnTo>
                <a:lnTo>
                  <a:pt x="6868" y="7041"/>
                </a:lnTo>
                <a:lnTo>
                  <a:pt x="6889" y="7011"/>
                </a:lnTo>
                <a:lnTo>
                  <a:pt x="6906" y="6921"/>
                </a:lnTo>
                <a:lnTo>
                  <a:pt x="8138" y="16081"/>
                </a:lnTo>
                <a:lnTo>
                  <a:pt x="8134" y="16230"/>
                </a:lnTo>
                <a:lnTo>
                  <a:pt x="8138" y="16379"/>
                </a:lnTo>
                <a:lnTo>
                  <a:pt x="8151" y="16469"/>
                </a:lnTo>
                <a:lnTo>
                  <a:pt x="8163" y="16558"/>
                </a:lnTo>
                <a:lnTo>
                  <a:pt x="8184" y="16588"/>
                </a:lnTo>
                <a:lnTo>
                  <a:pt x="8206" y="16558"/>
                </a:lnTo>
                <a:lnTo>
                  <a:pt x="8218" y="16469"/>
                </a:lnTo>
                <a:lnTo>
                  <a:pt x="8231" y="16379"/>
                </a:lnTo>
                <a:lnTo>
                  <a:pt x="8235" y="16230"/>
                </a:lnTo>
                <a:lnTo>
                  <a:pt x="8231" y="16081"/>
                </a:lnTo>
                <a:lnTo>
                  <a:pt x="9458" y="9726"/>
                </a:lnTo>
                <a:lnTo>
                  <a:pt x="9467" y="9816"/>
                </a:lnTo>
                <a:lnTo>
                  <a:pt x="9475" y="9846"/>
                </a:lnTo>
                <a:lnTo>
                  <a:pt x="9488" y="9905"/>
                </a:lnTo>
                <a:lnTo>
                  <a:pt x="9501" y="9905"/>
                </a:lnTo>
                <a:lnTo>
                  <a:pt x="9522" y="9875"/>
                </a:lnTo>
                <a:lnTo>
                  <a:pt x="9547" y="9696"/>
                </a:lnTo>
                <a:lnTo>
                  <a:pt x="9551" y="9547"/>
                </a:lnTo>
                <a:lnTo>
                  <a:pt x="9551" y="9517"/>
                </a:lnTo>
                <a:lnTo>
                  <a:pt x="10749" y="8622"/>
                </a:lnTo>
                <a:lnTo>
                  <a:pt x="10754" y="8772"/>
                </a:lnTo>
                <a:lnTo>
                  <a:pt x="10766" y="8861"/>
                </a:lnTo>
                <a:lnTo>
                  <a:pt x="10783" y="8921"/>
                </a:lnTo>
                <a:lnTo>
                  <a:pt x="10800" y="8950"/>
                </a:lnTo>
                <a:lnTo>
                  <a:pt x="10821" y="8921"/>
                </a:lnTo>
                <a:lnTo>
                  <a:pt x="10834" y="8831"/>
                </a:lnTo>
                <a:lnTo>
                  <a:pt x="10846" y="8742"/>
                </a:lnTo>
                <a:lnTo>
                  <a:pt x="10851" y="8593"/>
                </a:lnTo>
                <a:lnTo>
                  <a:pt x="10846" y="8503"/>
                </a:lnTo>
                <a:lnTo>
                  <a:pt x="10842" y="8384"/>
                </a:lnTo>
                <a:lnTo>
                  <a:pt x="12078" y="567"/>
                </a:lnTo>
                <a:lnTo>
                  <a:pt x="12095" y="686"/>
                </a:lnTo>
                <a:lnTo>
                  <a:pt x="12104" y="716"/>
                </a:lnTo>
                <a:lnTo>
                  <a:pt x="12116" y="716"/>
                </a:lnTo>
                <a:lnTo>
                  <a:pt x="12133" y="686"/>
                </a:lnTo>
                <a:lnTo>
                  <a:pt x="12146" y="656"/>
                </a:lnTo>
                <a:lnTo>
                  <a:pt x="12154" y="597"/>
                </a:lnTo>
                <a:lnTo>
                  <a:pt x="12163" y="507"/>
                </a:lnTo>
                <a:lnTo>
                  <a:pt x="13382" y="3491"/>
                </a:lnTo>
                <a:lnTo>
                  <a:pt x="13382" y="3580"/>
                </a:lnTo>
                <a:lnTo>
                  <a:pt x="13386" y="3730"/>
                </a:lnTo>
                <a:lnTo>
                  <a:pt x="13411" y="3909"/>
                </a:lnTo>
                <a:lnTo>
                  <a:pt x="13433" y="3938"/>
                </a:lnTo>
                <a:lnTo>
                  <a:pt x="13445" y="3938"/>
                </a:lnTo>
                <a:lnTo>
                  <a:pt x="13458" y="3879"/>
                </a:lnTo>
                <a:lnTo>
                  <a:pt x="14694" y="13605"/>
                </a:lnTo>
                <a:lnTo>
                  <a:pt x="14686" y="13724"/>
                </a:lnTo>
                <a:lnTo>
                  <a:pt x="14681" y="13843"/>
                </a:lnTo>
                <a:lnTo>
                  <a:pt x="14686" y="13992"/>
                </a:lnTo>
                <a:lnTo>
                  <a:pt x="14698" y="14082"/>
                </a:lnTo>
                <a:lnTo>
                  <a:pt x="14711" y="14171"/>
                </a:lnTo>
                <a:lnTo>
                  <a:pt x="14732" y="14201"/>
                </a:lnTo>
                <a:lnTo>
                  <a:pt x="14745" y="14201"/>
                </a:lnTo>
                <a:lnTo>
                  <a:pt x="14753" y="14171"/>
                </a:lnTo>
                <a:lnTo>
                  <a:pt x="14766" y="14112"/>
                </a:lnTo>
                <a:lnTo>
                  <a:pt x="14774" y="14052"/>
                </a:lnTo>
                <a:lnTo>
                  <a:pt x="15981" y="17394"/>
                </a:lnTo>
                <a:lnTo>
                  <a:pt x="15981" y="17423"/>
                </a:lnTo>
                <a:lnTo>
                  <a:pt x="15985" y="17573"/>
                </a:lnTo>
                <a:lnTo>
                  <a:pt x="15998" y="17662"/>
                </a:lnTo>
                <a:lnTo>
                  <a:pt x="16010" y="17752"/>
                </a:lnTo>
                <a:lnTo>
                  <a:pt x="16031" y="17781"/>
                </a:lnTo>
                <a:lnTo>
                  <a:pt x="16052" y="17752"/>
                </a:lnTo>
                <a:lnTo>
                  <a:pt x="16078" y="17573"/>
                </a:lnTo>
                <a:lnTo>
                  <a:pt x="16082" y="17423"/>
                </a:lnTo>
                <a:lnTo>
                  <a:pt x="16082" y="17394"/>
                </a:lnTo>
                <a:lnTo>
                  <a:pt x="17326" y="12292"/>
                </a:lnTo>
                <a:lnTo>
                  <a:pt x="17343" y="12381"/>
                </a:lnTo>
                <a:lnTo>
                  <a:pt x="17364" y="12411"/>
                </a:lnTo>
                <a:lnTo>
                  <a:pt x="17385" y="12381"/>
                </a:lnTo>
                <a:lnTo>
                  <a:pt x="17411" y="12202"/>
                </a:lnTo>
                <a:lnTo>
                  <a:pt x="17415" y="12053"/>
                </a:lnTo>
                <a:lnTo>
                  <a:pt x="17415" y="12023"/>
                </a:lnTo>
                <a:lnTo>
                  <a:pt x="18609" y="8712"/>
                </a:lnTo>
                <a:lnTo>
                  <a:pt x="18626" y="8801"/>
                </a:lnTo>
                <a:lnTo>
                  <a:pt x="18647" y="8831"/>
                </a:lnTo>
                <a:lnTo>
                  <a:pt x="18668" y="8801"/>
                </a:lnTo>
                <a:lnTo>
                  <a:pt x="18681" y="8712"/>
                </a:lnTo>
                <a:lnTo>
                  <a:pt x="18693" y="8622"/>
                </a:lnTo>
                <a:lnTo>
                  <a:pt x="18697" y="8473"/>
                </a:lnTo>
                <a:lnTo>
                  <a:pt x="18693" y="8384"/>
                </a:lnTo>
                <a:lnTo>
                  <a:pt x="19938" y="806"/>
                </a:lnTo>
                <a:lnTo>
                  <a:pt x="19946" y="865"/>
                </a:lnTo>
                <a:lnTo>
                  <a:pt x="19959" y="925"/>
                </a:lnTo>
                <a:lnTo>
                  <a:pt x="19967" y="955"/>
                </a:lnTo>
                <a:lnTo>
                  <a:pt x="19980" y="955"/>
                </a:lnTo>
                <a:lnTo>
                  <a:pt x="19997" y="925"/>
                </a:lnTo>
                <a:lnTo>
                  <a:pt x="20014" y="865"/>
                </a:lnTo>
                <a:lnTo>
                  <a:pt x="20022" y="776"/>
                </a:lnTo>
                <a:lnTo>
                  <a:pt x="20031" y="656"/>
                </a:lnTo>
                <a:lnTo>
                  <a:pt x="21229" y="1730"/>
                </a:lnTo>
                <a:lnTo>
                  <a:pt x="21229" y="1790"/>
                </a:lnTo>
                <a:lnTo>
                  <a:pt x="21233" y="1939"/>
                </a:lnTo>
                <a:lnTo>
                  <a:pt x="21246" y="2029"/>
                </a:lnTo>
                <a:lnTo>
                  <a:pt x="21258" y="2118"/>
                </a:lnTo>
                <a:lnTo>
                  <a:pt x="21279" y="2148"/>
                </a:lnTo>
                <a:lnTo>
                  <a:pt x="21300" y="2118"/>
                </a:lnTo>
                <a:lnTo>
                  <a:pt x="21326" y="1939"/>
                </a:lnTo>
                <a:lnTo>
                  <a:pt x="21330" y="1790"/>
                </a:lnTo>
                <a:lnTo>
                  <a:pt x="21600" y="1790"/>
                </a:lnTo>
                <a:lnTo>
                  <a:pt x="21600" y="1671"/>
                </a:lnTo>
                <a:lnTo>
                  <a:pt x="21326" y="1671"/>
                </a:lnTo>
                <a:lnTo>
                  <a:pt x="21322" y="1581"/>
                </a:lnTo>
                <a:lnTo>
                  <a:pt x="21309" y="1492"/>
                </a:lnTo>
                <a:lnTo>
                  <a:pt x="21296" y="1462"/>
                </a:lnTo>
                <a:lnTo>
                  <a:pt x="21279" y="1432"/>
                </a:lnTo>
                <a:lnTo>
                  <a:pt x="21267" y="1432"/>
                </a:lnTo>
                <a:lnTo>
                  <a:pt x="21254" y="1492"/>
                </a:lnTo>
                <a:lnTo>
                  <a:pt x="21241" y="1551"/>
                </a:lnTo>
                <a:lnTo>
                  <a:pt x="21233" y="1611"/>
                </a:lnTo>
                <a:lnTo>
                  <a:pt x="20031" y="537"/>
                </a:lnTo>
                <a:lnTo>
                  <a:pt x="20022" y="418"/>
                </a:lnTo>
                <a:lnTo>
                  <a:pt x="20014" y="328"/>
                </a:lnTo>
                <a:lnTo>
                  <a:pt x="19997" y="269"/>
                </a:lnTo>
                <a:lnTo>
                  <a:pt x="19980" y="239"/>
                </a:lnTo>
                <a:lnTo>
                  <a:pt x="19959" y="269"/>
                </a:lnTo>
                <a:lnTo>
                  <a:pt x="19946" y="358"/>
                </a:lnTo>
                <a:lnTo>
                  <a:pt x="19934" y="448"/>
                </a:lnTo>
                <a:lnTo>
                  <a:pt x="19929" y="597"/>
                </a:lnTo>
                <a:lnTo>
                  <a:pt x="19934" y="686"/>
                </a:lnTo>
                <a:lnTo>
                  <a:pt x="18689" y="8264"/>
                </a:lnTo>
                <a:lnTo>
                  <a:pt x="18681" y="8204"/>
                </a:lnTo>
                <a:lnTo>
                  <a:pt x="18668" y="8145"/>
                </a:lnTo>
                <a:lnTo>
                  <a:pt x="18660" y="8115"/>
                </a:lnTo>
                <a:lnTo>
                  <a:pt x="18647" y="8115"/>
                </a:lnTo>
                <a:lnTo>
                  <a:pt x="18626" y="8145"/>
                </a:lnTo>
                <a:lnTo>
                  <a:pt x="18613" y="8234"/>
                </a:lnTo>
                <a:lnTo>
                  <a:pt x="18600" y="8324"/>
                </a:lnTo>
                <a:lnTo>
                  <a:pt x="18596" y="8473"/>
                </a:lnTo>
                <a:lnTo>
                  <a:pt x="18600" y="8622"/>
                </a:lnTo>
                <a:lnTo>
                  <a:pt x="17411" y="11904"/>
                </a:lnTo>
                <a:lnTo>
                  <a:pt x="17402" y="11814"/>
                </a:lnTo>
                <a:lnTo>
                  <a:pt x="17390" y="11755"/>
                </a:lnTo>
                <a:lnTo>
                  <a:pt x="17364" y="11695"/>
                </a:lnTo>
                <a:lnTo>
                  <a:pt x="17343" y="11725"/>
                </a:lnTo>
                <a:lnTo>
                  <a:pt x="17318" y="11904"/>
                </a:lnTo>
                <a:lnTo>
                  <a:pt x="17314" y="12053"/>
                </a:lnTo>
                <a:lnTo>
                  <a:pt x="17318" y="12202"/>
                </a:lnTo>
                <a:lnTo>
                  <a:pt x="16078" y="17274"/>
                </a:lnTo>
                <a:lnTo>
                  <a:pt x="16069" y="17185"/>
                </a:lnTo>
                <a:lnTo>
                  <a:pt x="16057" y="17125"/>
                </a:lnTo>
                <a:lnTo>
                  <a:pt x="16044" y="17065"/>
                </a:lnTo>
                <a:lnTo>
                  <a:pt x="16031" y="17065"/>
                </a:lnTo>
                <a:lnTo>
                  <a:pt x="16019" y="17095"/>
                </a:lnTo>
                <a:lnTo>
                  <a:pt x="16006" y="17125"/>
                </a:lnTo>
                <a:lnTo>
                  <a:pt x="15993" y="17185"/>
                </a:lnTo>
                <a:lnTo>
                  <a:pt x="15985" y="17274"/>
                </a:lnTo>
                <a:lnTo>
                  <a:pt x="14778" y="13963"/>
                </a:lnTo>
                <a:lnTo>
                  <a:pt x="14782" y="13843"/>
                </a:lnTo>
                <a:lnTo>
                  <a:pt x="14778" y="13694"/>
                </a:lnTo>
                <a:lnTo>
                  <a:pt x="14753" y="13515"/>
                </a:lnTo>
                <a:lnTo>
                  <a:pt x="14732" y="13485"/>
                </a:lnTo>
                <a:lnTo>
                  <a:pt x="14719" y="13485"/>
                </a:lnTo>
                <a:lnTo>
                  <a:pt x="14707" y="13545"/>
                </a:lnTo>
                <a:lnTo>
                  <a:pt x="13470" y="3819"/>
                </a:lnTo>
                <a:lnTo>
                  <a:pt x="13479" y="3700"/>
                </a:lnTo>
                <a:lnTo>
                  <a:pt x="13483" y="3580"/>
                </a:lnTo>
                <a:lnTo>
                  <a:pt x="13479" y="3431"/>
                </a:lnTo>
                <a:lnTo>
                  <a:pt x="13454" y="3252"/>
                </a:lnTo>
                <a:lnTo>
                  <a:pt x="13433" y="3222"/>
                </a:lnTo>
                <a:lnTo>
                  <a:pt x="13420" y="3222"/>
                </a:lnTo>
                <a:lnTo>
                  <a:pt x="13407" y="3252"/>
                </a:lnTo>
                <a:lnTo>
                  <a:pt x="13399" y="3312"/>
                </a:lnTo>
                <a:lnTo>
                  <a:pt x="13390" y="3371"/>
                </a:lnTo>
                <a:lnTo>
                  <a:pt x="12167" y="388"/>
                </a:lnTo>
                <a:lnTo>
                  <a:pt x="12167" y="358"/>
                </a:lnTo>
                <a:lnTo>
                  <a:pt x="12163" y="209"/>
                </a:lnTo>
                <a:lnTo>
                  <a:pt x="12150" y="120"/>
                </a:lnTo>
                <a:lnTo>
                  <a:pt x="12137" y="30"/>
                </a:lnTo>
                <a:lnTo>
                  <a:pt x="12116" y="0"/>
                </a:lnTo>
                <a:close/>
              </a:path>
            </a:pathLst>
          </a:custGeom>
          <a:solidFill>
            <a:srgbClr val="FFFFFF">
              <a:alpha val="3500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271" name="Texte du titre"/>
          <p:cNvSpPr txBox="1">
            <a:spLocks noGrp="1"/>
          </p:cNvSpPr>
          <p:nvPr>
            <p:ph type="title"/>
          </p:nvPr>
        </p:nvSpPr>
        <p:spPr>
          <a:xfrm>
            <a:off x="986233" y="534998"/>
            <a:ext cx="10248001" cy="1143203"/>
          </a:xfrm>
          <a:prstGeom prst="rect">
            <a:avLst/>
          </a:prstGeom>
        </p:spPr>
        <p:txBody>
          <a:bodyPr lIns="91422" tIns="91422" rIns="91422" bIns="91422" anchor="b"/>
          <a:lstStyle>
            <a:lvl1pPr>
              <a:lnSpc>
                <a:spcPct val="100000"/>
              </a:lnSpc>
              <a:defRPr sz="3000">
                <a:solidFill>
                  <a:srgbClr val="FFFFFF"/>
                </a:solidFill>
                <a:latin typeface="Titillium Web ExtraLight"/>
                <a:ea typeface="Titillium Web ExtraLight"/>
                <a:cs typeface="Titillium Web ExtraLight"/>
                <a:sym typeface="Titillium Web ExtraLight"/>
              </a:defRPr>
            </a:lvl1pPr>
          </a:lstStyle>
          <a:p>
            <a:r>
              <a:t>Texte du titre</a:t>
            </a:r>
          </a:p>
        </p:txBody>
      </p:sp>
      <p:sp>
        <p:nvSpPr>
          <p:cNvPr id="1272" name="Numéro de diapositive"/>
          <p:cNvSpPr txBox="1">
            <a:spLocks noGrp="1"/>
          </p:cNvSpPr>
          <p:nvPr>
            <p:ph type="sldNum" sz="quarter" idx="2"/>
          </p:nvPr>
        </p:nvSpPr>
        <p:spPr>
          <a:xfrm>
            <a:off x="11595457" y="118244"/>
            <a:ext cx="449820" cy="462247"/>
          </a:xfrm>
          <a:prstGeom prst="rect">
            <a:avLst/>
          </a:prstGeom>
        </p:spPr>
        <p:txBody>
          <a:bodyPr lIns="91422" tIns="91422" rIns="91422" bIns="91422"/>
          <a:lstStyle>
            <a:lvl1pPr algn="ctr" defTabSz="1219168">
              <a:defRPr sz="1800">
                <a:solidFill>
                  <a:srgbClr val="FFFFFF"/>
                </a:solidFill>
                <a:latin typeface="Titillium Web"/>
                <a:ea typeface="Titillium Web"/>
                <a:cs typeface="Titillium Web"/>
                <a:sym typeface="Titillium Web"/>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exte du titre"/>
          <p:cNvSpPr txBox="1">
            <a:spLocks noGrp="1"/>
          </p:cNvSpPr>
          <p:nvPr>
            <p:ph type="title"/>
          </p:nvPr>
        </p:nvSpPr>
        <p:spPr>
          <a:xfrm>
            <a:off x="839787" y="365125"/>
            <a:ext cx="10515601" cy="1325563"/>
          </a:xfrm>
          <a:prstGeom prst="rect">
            <a:avLst/>
          </a:prstGeom>
        </p:spPr>
        <p:txBody>
          <a:bodyPr/>
          <a:lstStyle/>
          <a:p>
            <a:r>
              <a:t>Texte du titre</a:t>
            </a:r>
          </a:p>
        </p:txBody>
      </p:sp>
      <p:sp>
        <p:nvSpPr>
          <p:cNvPr id="48" name="Texte niveau 1…"/>
          <p:cNvSpPr txBox="1">
            <a:spLocks noGrp="1"/>
          </p:cNvSpPr>
          <p:nvPr>
            <p:ph type="body" sz="quarter" idx="1"/>
          </p:nvPr>
        </p:nvSpPr>
        <p:spPr>
          <a:xfrm>
            <a:off x="839787" y="1681163"/>
            <a:ext cx="5157790" cy="823915"/>
          </a:xfrm>
          <a:prstGeom prst="rect">
            <a:avLst/>
          </a:prstGeom>
        </p:spPr>
        <p:txBody>
          <a:bodyPr anchor="b"/>
          <a:lstStyle>
            <a:lvl1pPr marL="0" indent="0">
              <a:buSzTx/>
              <a:buFontTx/>
              <a:buNone/>
              <a:defRPr sz="2400" b="1">
                <a:latin typeface="+mj-lt"/>
                <a:ea typeface="+mj-ea"/>
                <a:cs typeface="+mj-cs"/>
                <a:sym typeface="Helvetica"/>
              </a:defRPr>
            </a:lvl1pPr>
            <a:lvl2pPr marL="0" indent="0">
              <a:buSzTx/>
              <a:buFontTx/>
              <a:buNone/>
              <a:defRPr sz="2400" b="1">
                <a:latin typeface="+mj-lt"/>
                <a:ea typeface="+mj-ea"/>
                <a:cs typeface="+mj-cs"/>
                <a:sym typeface="Helvetica"/>
              </a:defRPr>
            </a:lvl2pPr>
            <a:lvl3pPr marL="0" indent="0">
              <a:buSzTx/>
              <a:buFontTx/>
              <a:buNone/>
              <a:defRPr sz="2400" b="1">
                <a:latin typeface="+mj-lt"/>
                <a:ea typeface="+mj-ea"/>
                <a:cs typeface="+mj-cs"/>
                <a:sym typeface="Helvetica"/>
              </a:defRPr>
            </a:lvl3pPr>
            <a:lvl4pPr marL="0" indent="0">
              <a:buSzTx/>
              <a:buFontTx/>
              <a:buNone/>
              <a:defRPr sz="2400" b="1">
                <a:latin typeface="+mj-lt"/>
                <a:ea typeface="+mj-ea"/>
                <a:cs typeface="+mj-cs"/>
                <a:sym typeface="Helvetica"/>
              </a:defRPr>
            </a:lvl4pPr>
            <a:lvl5pPr marL="0" indent="0">
              <a:buSzTx/>
              <a:buFontTx/>
              <a:buNone/>
              <a:defRPr sz="2400" b="1">
                <a:latin typeface="+mj-lt"/>
                <a:ea typeface="+mj-ea"/>
                <a:cs typeface="+mj-cs"/>
                <a:sym typeface="Helvetica"/>
              </a:defRPr>
            </a:lvl5pPr>
          </a:lstStyle>
          <a:p>
            <a:r>
              <a:t>Texte niveau 1</a:t>
            </a:r>
          </a:p>
          <a:p>
            <a:pPr lvl="1"/>
            <a:r>
              <a:t>Texte niveau 2</a:t>
            </a:r>
          </a:p>
          <a:p>
            <a:pPr lvl="2"/>
            <a:r>
              <a:t>Texte niveau 3</a:t>
            </a:r>
          </a:p>
          <a:p>
            <a:pPr lvl="3"/>
            <a:r>
              <a:t>Texte niveau 4</a:t>
            </a:r>
          </a:p>
          <a:p>
            <a:pPr lvl="4"/>
            <a:r>
              <a:t>Texte niveau 5</a:t>
            </a:r>
          </a:p>
        </p:txBody>
      </p:sp>
      <p:sp>
        <p:nvSpPr>
          <p:cNvPr id="49" name="Text Placeholder 4"/>
          <p:cNvSpPr>
            <a:spLocks noGrp="1"/>
          </p:cNvSpPr>
          <p:nvPr>
            <p:ph type="body" sz="quarter" idx="13"/>
          </p:nvPr>
        </p:nvSpPr>
        <p:spPr>
          <a:xfrm>
            <a:off x="6172200" y="1681163"/>
            <a:ext cx="5183188" cy="823914"/>
          </a:xfrm>
          <a:prstGeom prst="rect">
            <a:avLst/>
          </a:prstGeom>
        </p:spPr>
        <p:txBody>
          <a:bodyPr anchor="b"/>
          <a:lstStyle/>
          <a:p>
            <a:endParaRPr/>
          </a:p>
        </p:txBody>
      </p:sp>
      <p:sp>
        <p:nvSpPr>
          <p:cNvPr id="50"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type="tx">
  <p:cSld name="Title only no graph">
    <p:bg>
      <p:bgPr>
        <a:solidFill>
          <a:srgbClr val="465573"/>
        </a:solidFill>
        <a:effectLst/>
      </p:bgPr>
    </p:bg>
    <p:spTree>
      <p:nvGrpSpPr>
        <p:cNvPr id="1" name=""/>
        <p:cNvGrpSpPr/>
        <p:nvPr/>
      </p:nvGrpSpPr>
      <p:grpSpPr>
        <a:xfrm>
          <a:off x="0" y="0"/>
          <a:ext cx="0" cy="0"/>
          <a:chOff x="0" y="0"/>
          <a:chExt cx="0" cy="0"/>
        </a:xfrm>
      </p:grpSpPr>
      <p:sp>
        <p:nvSpPr>
          <p:cNvPr id="1279"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280" name="Google Shape;659;p10"/>
          <p:cNvSpPr/>
          <p:nvPr/>
        </p:nvSpPr>
        <p:spPr>
          <a:xfrm>
            <a:off x="-35" y="-15833"/>
            <a:ext cx="12192005" cy="1097600"/>
          </a:xfrm>
          <a:prstGeom prst="rect">
            <a:avLst/>
          </a:pr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281" name="Texte du titre"/>
          <p:cNvSpPr txBox="1">
            <a:spLocks noGrp="1"/>
          </p:cNvSpPr>
          <p:nvPr>
            <p:ph type="title"/>
          </p:nvPr>
        </p:nvSpPr>
        <p:spPr>
          <a:xfrm>
            <a:off x="986233" y="-3"/>
            <a:ext cx="10248001" cy="955204"/>
          </a:xfrm>
          <a:prstGeom prst="rect">
            <a:avLst/>
          </a:prstGeom>
        </p:spPr>
        <p:txBody>
          <a:bodyPr lIns="91422" tIns="91422" rIns="91422" bIns="91422" anchor="b"/>
          <a:lstStyle>
            <a:lvl1pPr>
              <a:lnSpc>
                <a:spcPct val="100000"/>
              </a:lnSpc>
              <a:defRPr sz="3000">
                <a:solidFill>
                  <a:srgbClr val="FFFFFF"/>
                </a:solidFill>
                <a:latin typeface="Titillium Web ExtraLight"/>
                <a:ea typeface="Titillium Web ExtraLight"/>
                <a:cs typeface="Titillium Web ExtraLight"/>
                <a:sym typeface="Titillium Web ExtraLight"/>
              </a:defRPr>
            </a:lvl1pPr>
          </a:lstStyle>
          <a:p>
            <a:r>
              <a:t>Texte du titre</a:t>
            </a:r>
          </a:p>
        </p:txBody>
      </p:sp>
      <p:sp>
        <p:nvSpPr>
          <p:cNvPr id="1282" name="Numéro de diapositive"/>
          <p:cNvSpPr txBox="1">
            <a:spLocks noGrp="1"/>
          </p:cNvSpPr>
          <p:nvPr>
            <p:ph type="sldNum" sz="quarter" idx="2"/>
          </p:nvPr>
        </p:nvSpPr>
        <p:spPr>
          <a:xfrm>
            <a:off x="11595457" y="118244"/>
            <a:ext cx="449820" cy="462247"/>
          </a:xfrm>
          <a:prstGeom prst="rect">
            <a:avLst/>
          </a:prstGeom>
        </p:spPr>
        <p:txBody>
          <a:bodyPr lIns="91422" tIns="91422" rIns="91422" bIns="91422"/>
          <a:lstStyle>
            <a:lvl1pPr algn="ctr" defTabSz="1219168">
              <a:defRPr sz="1800">
                <a:solidFill>
                  <a:srgbClr val="FFFFFF"/>
                </a:solidFill>
                <a:latin typeface="Titillium Web"/>
                <a:ea typeface="Titillium Web"/>
                <a:cs typeface="Titillium Web"/>
                <a:sym typeface="Titillium Web"/>
              </a:defRPr>
            </a:lvl1pPr>
          </a:lstStyle>
          <a:p>
            <a:fld id="{86CB4B4D-7CA3-9044-876B-883B54F8677D}" type="slidenum">
              <a:t>‹#›</a:t>
            </a:fld>
            <a:endParaRPr/>
          </a:p>
        </p:txBody>
      </p:sp>
    </p:spTree>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type="tx">
  <p:cSld name="Caption">
    <p:bg>
      <p:bgPr>
        <a:solidFill>
          <a:srgbClr val="465573"/>
        </a:solidFill>
        <a:effectLst/>
      </p:bgPr>
    </p:bg>
    <p:spTree>
      <p:nvGrpSpPr>
        <p:cNvPr id="1" name=""/>
        <p:cNvGrpSpPr/>
        <p:nvPr/>
      </p:nvGrpSpPr>
      <p:grpSpPr>
        <a:xfrm>
          <a:off x="0" y="0"/>
          <a:ext cx="0" cy="0"/>
          <a:chOff x="0" y="0"/>
          <a:chExt cx="0" cy="0"/>
        </a:xfrm>
      </p:grpSpPr>
      <p:sp>
        <p:nvSpPr>
          <p:cNvPr id="1289"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290" name="Google Shape;663;p11"/>
          <p:cNvSpPr/>
          <p:nvPr/>
        </p:nvSpPr>
        <p:spPr>
          <a:xfrm>
            <a:off x="-35" y="5772000"/>
            <a:ext cx="12192005" cy="1086001"/>
          </a:xfrm>
          <a:prstGeom prst="rect">
            <a:avLst/>
          </a:pr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291" name="Texte niveau 1…"/>
          <p:cNvSpPr txBox="1">
            <a:spLocks noGrp="1"/>
          </p:cNvSpPr>
          <p:nvPr>
            <p:ph type="body" sz="quarter" idx="1"/>
          </p:nvPr>
        </p:nvSpPr>
        <p:spPr>
          <a:xfrm>
            <a:off x="738198" y="5994936"/>
            <a:ext cx="10715604" cy="692801"/>
          </a:xfrm>
          <a:prstGeom prst="rect">
            <a:avLst/>
          </a:prstGeom>
        </p:spPr>
        <p:txBody>
          <a:bodyPr lIns="91422" tIns="91422" rIns="91422" bIns="91422"/>
          <a:lstStyle>
            <a:lvl1pPr marL="0" indent="304792" algn="ctr">
              <a:lnSpc>
                <a:spcPct val="100000"/>
              </a:lnSpc>
              <a:spcBef>
                <a:spcPts val="400"/>
              </a:spcBef>
              <a:buSzTx/>
              <a:buFontTx/>
              <a:buNone/>
              <a:defRPr sz="1800">
                <a:solidFill>
                  <a:srgbClr val="FFFFFF"/>
                </a:solidFill>
                <a:latin typeface="Titillium Web"/>
                <a:ea typeface="Titillium Web"/>
                <a:cs typeface="Titillium Web"/>
                <a:sym typeface="Titillium Web"/>
              </a:defRPr>
            </a:lvl1pPr>
            <a:lvl2pPr marL="1123942" indent="-285750" algn="ctr">
              <a:lnSpc>
                <a:spcPct val="100000"/>
              </a:lnSpc>
              <a:spcBef>
                <a:spcPts val="400"/>
              </a:spcBef>
              <a:buSzPts val="1800"/>
              <a:buFontTx/>
              <a:buChar char="-"/>
              <a:defRPr sz="1800">
                <a:solidFill>
                  <a:srgbClr val="FFFFFF"/>
                </a:solidFill>
                <a:latin typeface="Titillium Web"/>
                <a:ea typeface="Titillium Web"/>
                <a:cs typeface="Titillium Web"/>
                <a:sym typeface="Titillium Web"/>
              </a:defRPr>
            </a:lvl2pPr>
            <a:lvl3pPr marL="1581142" indent="-285750" algn="ctr">
              <a:lnSpc>
                <a:spcPct val="100000"/>
              </a:lnSpc>
              <a:spcBef>
                <a:spcPts val="400"/>
              </a:spcBef>
              <a:buSzPts val="1800"/>
              <a:buFontTx/>
              <a:buChar char="-"/>
              <a:defRPr sz="1800">
                <a:solidFill>
                  <a:srgbClr val="FFFFFF"/>
                </a:solidFill>
                <a:latin typeface="Titillium Web"/>
                <a:ea typeface="Titillium Web"/>
                <a:cs typeface="Titillium Web"/>
                <a:sym typeface="Titillium Web"/>
              </a:defRPr>
            </a:lvl3pPr>
            <a:lvl4pPr marL="2038342" indent="-285750" algn="ctr">
              <a:lnSpc>
                <a:spcPct val="100000"/>
              </a:lnSpc>
              <a:spcBef>
                <a:spcPts val="400"/>
              </a:spcBef>
              <a:buSzPts val="1800"/>
              <a:buFontTx/>
              <a:buChar char="-"/>
              <a:defRPr sz="1800">
                <a:solidFill>
                  <a:srgbClr val="FFFFFF"/>
                </a:solidFill>
                <a:latin typeface="Titillium Web"/>
                <a:ea typeface="Titillium Web"/>
                <a:cs typeface="Titillium Web"/>
                <a:sym typeface="Titillium Web"/>
              </a:defRPr>
            </a:lvl4pPr>
            <a:lvl5pPr marL="2495542" indent="-285750" algn="ctr">
              <a:lnSpc>
                <a:spcPct val="100000"/>
              </a:lnSpc>
              <a:spcBef>
                <a:spcPts val="400"/>
              </a:spcBef>
              <a:buSzPts val="1800"/>
              <a:buFontTx/>
              <a:buChar char="-"/>
              <a:defRPr sz="1800">
                <a:solidFill>
                  <a:srgbClr val="FFFFFF"/>
                </a:solidFill>
                <a:latin typeface="Titillium Web"/>
                <a:ea typeface="Titillium Web"/>
                <a:cs typeface="Titillium Web"/>
                <a:sym typeface="Titillium Web"/>
              </a:defRPr>
            </a:lvl5pPr>
          </a:lstStyle>
          <a:p>
            <a:r>
              <a:t>Texte niveau 1</a:t>
            </a:r>
          </a:p>
          <a:p>
            <a:pPr lvl="1"/>
            <a:r>
              <a:t>Texte niveau 2</a:t>
            </a:r>
          </a:p>
          <a:p>
            <a:pPr lvl="2"/>
            <a:r>
              <a:t>Texte niveau 3</a:t>
            </a:r>
          </a:p>
          <a:p>
            <a:pPr lvl="3"/>
            <a:r>
              <a:t>Texte niveau 4</a:t>
            </a:r>
          </a:p>
          <a:p>
            <a:pPr lvl="4"/>
            <a:r>
              <a:t>Texte niveau 5</a:t>
            </a:r>
          </a:p>
        </p:txBody>
      </p:sp>
      <p:sp>
        <p:nvSpPr>
          <p:cNvPr id="1292" name="Numéro de diapositive"/>
          <p:cNvSpPr txBox="1">
            <a:spLocks noGrp="1"/>
          </p:cNvSpPr>
          <p:nvPr>
            <p:ph type="sldNum" sz="quarter" idx="2"/>
          </p:nvPr>
        </p:nvSpPr>
        <p:spPr>
          <a:xfrm>
            <a:off x="11595457" y="118244"/>
            <a:ext cx="449820" cy="462247"/>
          </a:xfrm>
          <a:prstGeom prst="rect">
            <a:avLst/>
          </a:prstGeom>
        </p:spPr>
        <p:txBody>
          <a:bodyPr lIns="91422" tIns="91422" rIns="91422" bIns="91422"/>
          <a:lstStyle>
            <a:lvl1pPr algn="ctr" defTabSz="1219168">
              <a:defRPr sz="1800">
                <a:solidFill>
                  <a:srgbClr val="FFFFFF"/>
                </a:solidFill>
                <a:latin typeface="Titillium Web"/>
                <a:ea typeface="Titillium Web"/>
                <a:cs typeface="Titillium Web"/>
                <a:sym typeface="Titillium Web"/>
              </a:defRPr>
            </a:lvl1pPr>
          </a:lstStyle>
          <a:p>
            <a:fld id="{86CB4B4D-7CA3-9044-876B-883B54F8677D}" type="slidenum">
              <a:t>‹#›</a:t>
            </a:fld>
            <a:endParaRPr/>
          </a:p>
        </p:txBody>
      </p:sp>
    </p:spTree>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Blank">
    <p:bg>
      <p:bgPr>
        <a:solidFill>
          <a:srgbClr val="465573"/>
        </a:solidFill>
        <a:effectLst/>
      </p:bgPr>
    </p:bg>
    <p:spTree>
      <p:nvGrpSpPr>
        <p:cNvPr id="1" name=""/>
        <p:cNvGrpSpPr/>
        <p:nvPr/>
      </p:nvGrpSpPr>
      <p:grpSpPr>
        <a:xfrm>
          <a:off x="0" y="0"/>
          <a:ext cx="0" cy="0"/>
          <a:chOff x="0" y="0"/>
          <a:chExt cx="0" cy="0"/>
        </a:xfrm>
      </p:grpSpPr>
      <p:sp>
        <p:nvSpPr>
          <p:cNvPr id="1299"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300" name="Numéro de diapositive"/>
          <p:cNvSpPr txBox="1">
            <a:spLocks noGrp="1"/>
          </p:cNvSpPr>
          <p:nvPr>
            <p:ph type="sldNum" sz="quarter" idx="2"/>
          </p:nvPr>
        </p:nvSpPr>
        <p:spPr>
          <a:xfrm>
            <a:off x="11595457" y="118244"/>
            <a:ext cx="449820" cy="462247"/>
          </a:xfrm>
          <a:prstGeom prst="rect">
            <a:avLst/>
          </a:prstGeom>
        </p:spPr>
        <p:txBody>
          <a:bodyPr lIns="91422" tIns="91422" rIns="91422" bIns="91422"/>
          <a:lstStyle>
            <a:lvl1pPr algn="ctr" defTabSz="1219168">
              <a:defRPr sz="1800">
                <a:solidFill>
                  <a:srgbClr val="FFFFFF"/>
                </a:solidFill>
                <a:latin typeface="Titillium Web"/>
                <a:ea typeface="Titillium Web"/>
                <a:cs typeface="Titillium Web"/>
                <a:sym typeface="Titillium Web"/>
              </a:defRPr>
            </a:lvl1pPr>
          </a:lstStyle>
          <a:p>
            <a:fld id="{86CB4B4D-7CA3-9044-876B-883B54F8677D}" type="slidenum">
              <a:t>‹#›</a:t>
            </a:fld>
            <a:endParaRPr/>
          </a:p>
        </p:txBody>
      </p:sp>
    </p:spTree>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type="tx">
  <p:cSld name="Blank with graphs">
    <p:bg>
      <p:bgPr>
        <a:solidFill>
          <a:srgbClr val="465573"/>
        </a:solidFill>
        <a:effectLst/>
      </p:bgPr>
    </p:bg>
    <p:spTree>
      <p:nvGrpSpPr>
        <p:cNvPr id="1" name=""/>
        <p:cNvGrpSpPr/>
        <p:nvPr/>
      </p:nvGrpSpPr>
      <p:grpSpPr>
        <a:xfrm>
          <a:off x="0" y="0"/>
          <a:ext cx="0" cy="0"/>
          <a:chOff x="0" y="0"/>
          <a:chExt cx="0" cy="0"/>
        </a:xfrm>
      </p:grpSpPr>
      <p:sp>
        <p:nvSpPr>
          <p:cNvPr id="1307"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grpSp>
        <p:nvGrpSpPr>
          <p:cNvPr id="1341" name="Google Shape;670;p13"/>
          <p:cNvGrpSpPr/>
          <p:nvPr/>
        </p:nvGrpSpPr>
        <p:grpSpPr>
          <a:xfrm>
            <a:off x="38106" y="5134119"/>
            <a:ext cx="12125321" cy="1724112"/>
            <a:chOff x="-1" y="0"/>
            <a:chExt cx="12125319" cy="1724111"/>
          </a:xfrm>
        </p:grpSpPr>
        <p:sp>
          <p:nvSpPr>
            <p:cNvPr id="1308" name="Google Shape;671;p13"/>
            <p:cNvSpPr/>
            <p:nvPr/>
          </p:nvSpPr>
          <p:spPr>
            <a:xfrm>
              <a:off x="361941" y="1034079"/>
              <a:ext cx="304813" cy="6900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09" name="Google Shape;672;p13"/>
            <p:cNvSpPr/>
            <p:nvPr/>
          </p:nvSpPr>
          <p:spPr>
            <a:xfrm>
              <a:off x="-2" y="746732"/>
              <a:ext cx="304814"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10" name="Google Shape;673;p13"/>
            <p:cNvSpPr/>
            <p:nvPr/>
          </p:nvSpPr>
          <p:spPr>
            <a:xfrm>
              <a:off x="731051" y="449936"/>
              <a:ext cx="307160"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11" name="Google Shape;674;p13"/>
            <p:cNvSpPr/>
            <p:nvPr/>
          </p:nvSpPr>
          <p:spPr>
            <a:xfrm>
              <a:off x="1100118" y="640879"/>
              <a:ext cx="307203" cy="10832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12" name="Google Shape;675;p13"/>
            <p:cNvSpPr/>
            <p:nvPr/>
          </p:nvSpPr>
          <p:spPr>
            <a:xfrm>
              <a:off x="1469227" y="1177769"/>
              <a:ext cx="307203" cy="5463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13" name="Google Shape;676;p13"/>
            <p:cNvSpPr/>
            <p:nvPr/>
          </p:nvSpPr>
          <p:spPr>
            <a:xfrm>
              <a:off x="1840726" y="325148"/>
              <a:ext cx="304770"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14" name="Google Shape;677;p13"/>
            <p:cNvSpPr/>
            <p:nvPr/>
          </p:nvSpPr>
          <p:spPr>
            <a:xfrm>
              <a:off x="2209792" y="699479"/>
              <a:ext cx="307203" cy="10246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15" name="Google Shape;678;p13"/>
            <p:cNvSpPr/>
            <p:nvPr/>
          </p:nvSpPr>
          <p:spPr>
            <a:xfrm>
              <a:off x="2578901" y="449936"/>
              <a:ext cx="307161"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16" name="Google Shape;679;p13"/>
            <p:cNvSpPr/>
            <p:nvPr/>
          </p:nvSpPr>
          <p:spPr>
            <a:xfrm>
              <a:off x="2947968" y="890423"/>
              <a:ext cx="307203" cy="83368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17" name="Google Shape;680;p13"/>
            <p:cNvSpPr/>
            <p:nvPr/>
          </p:nvSpPr>
          <p:spPr>
            <a:xfrm>
              <a:off x="3317077" y="325148"/>
              <a:ext cx="307203"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18" name="Google Shape;681;p13"/>
            <p:cNvSpPr/>
            <p:nvPr/>
          </p:nvSpPr>
          <p:spPr>
            <a:xfrm>
              <a:off x="3688576" y="699479"/>
              <a:ext cx="304771" cy="10246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19" name="Google Shape;682;p13"/>
            <p:cNvSpPr/>
            <p:nvPr/>
          </p:nvSpPr>
          <p:spPr>
            <a:xfrm>
              <a:off x="4057643" y="153140"/>
              <a:ext cx="307203" cy="157097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20" name="Google Shape;683;p13"/>
            <p:cNvSpPr/>
            <p:nvPr/>
          </p:nvSpPr>
          <p:spPr>
            <a:xfrm>
              <a:off x="4426753" y="325148"/>
              <a:ext cx="307160"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21" name="Google Shape;684;p13"/>
            <p:cNvSpPr/>
            <p:nvPr/>
          </p:nvSpPr>
          <p:spPr>
            <a:xfrm>
              <a:off x="4795820" y="746732"/>
              <a:ext cx="307203"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22" name="Google Shape;685;p13"/>
            <p:cNvSpPr/>
            <p:nvPr/>
          </p:nvSpPr>
          <p:spPr>
            <a:xfrm>
              <a:off x="5167317" y="1034079"/>
              <a:ext cx="304814" cy="6900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23" name="Google Shape;686;p13"/>
            <p:cNvSpPr/>
            <p:nvPr/>
          </p:nvSpPr>
          <p:spPr>
            <a:xfrm>
              <a:off x="5536384" y="814783"/>
              <a:ext cx="307203" cy="90932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24" name="Google Shape;687;p13"/>
            <p:cNvSpPr/>
            <p:nvPr/>
          </p:nvSpPr>
          <p:spPr>
            <a:xfrm>
              <a:off x="5905494" y="517987"/>
              <a:ext cx="307203" cy="120612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25" name="Google Shape;688;p13"/>
            <p:cNvSpPr/>
            <p:nvPr/>
          </p:nvSpPr>
          <p:spPr>
            <a:xfrm>
              <a:off x="6274604" y="325148"/>
              <a:ext cx="307161"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26" name="Google Shape;689;p13"/>
            <p:cNvSpPr/>
            <p:nvPr/>
          </p:nvSpPr>
          <p:spPr>
            <a:xfrm>
              <a:off x="6643671" y="-1"/>
              <a:ext cx="307203" cy="172411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27" name="Google Shape;690;p13"/>
            <p:cNvSpPr/>
            <p:nvPr/>
          </p:nvSpPr>
          <p:spPr>
            <a:xfrm>
              <a:off x="7015170" y="449936"/>
              <a:ext cx="304814"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28" name="Google Shape;691;p13"/>
            <p:cNvSpPr/>
            <p:nvPr/>
          </p:nvSpPr>
          <p:spPr>
            <a:xfrm>
              <a:off x="7384237" y="200393"/>
              <a:ext cx="307203" cy="152371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29" name="Google Shape;692;p13"/>
            <p:cNvSpPr/>
            <p:nvPr/>
          </p:nvSpPr>
          <p:spPr>
            <a:xfrm>
              <a:off x="7753346" y="325148"/>
              <a:ext cx="307203" cy="139896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30" name="Google Shape;693;p13"/>
            <p:cNvSpPr/>
            <p:nvPr/>
          </p:nvSpPr>
          <p:spPr>
            <a:xfrm>
              <a:off x="8122455" y="862037"/>
              <a:ext cx="307161" cy="86207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31" name="Google Shape;694;p13"/>
            <p:cNvSpPr/>
            <p:nvPr/>
          </p:nvSpPr>
          <p:spPr>
            <a:xfrm>
              <a:off x="8493911" y="640879"/>
              <a:ext cx="304815" cy="10832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32" name="Google Shape;695;p13"/>
            <p:cNvSpPr/>
            <p:nvPr/>
          </p:nvSpPr>
          <p:spPr>
            <a:xfrm>
              <a:off x="8863022" y="1083229"/>
              <a:ext cx="307160" cy="64088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33" name="Google Shape;696;p13"/>
            <p:cNvSpPr/>
            <p:nvPr/>
          </p:nvSpPr>
          <p:spPr>
            <a:xfrm>
              <a:off x="9232087" y="449936"/>
              <a:ext cx="307203"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34" name="Google Shape;697;p13"/>
            <p:cNvSpPr/>
            <p:nvPr/>
          </p:nvSpPr>
          <p:spPr>
            <a:xfrm>
              <a:off x="9601197" y="746732"/>
              <a:ext cx="307203" cy="9773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35" name="Google Shape;698;p13"/>
            <p:cNvSpPr/>
            <p:nvPr/>
          </p:nvSpPr>
          <p:spPr>
            <a:xfrm>
              <a:off x="9970307" y="268444"/>
              <a:ext cx="307160" cy="145566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36" name="Google Shape;699;p13"/>
            <p:cNvSpPr/>
            <p:nvPr/>
          </p:nvSpPr>
          <p:spPr>
            <a:xfrm>
              <a:off x="10341763" y="517987"/>
              <a:ext cx="304814" cy="120612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37" name="Google Shape;700;p13"/>
            <p:cNvSpPr/>
            <p:nvPr/>
          </p:nvSpPr>
          <p:spPr>
            <a:xfrm>
              <a:off x="10710873" y="86953"/>
              <a:ext cx="307161" cy="163715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38" name="Google Shape;701;p13"/>
            <p:cNvSpPr/>
            <p:nvPr/>
          </p:nvSpPr>
          <p:spPr>
            <a:xfrm>
              <a:off x="11079939" y="-1"/>
              <a:ext cx="307203" cy="172411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39" name="Google Shape;702;p13"/>
            <p:cNvSpPr/>
            <p:nvPr/>
          </p:nvSpPr>
          <p:spPr>
            <a:xfrm>
              <a:off x="11449048" y="449936"/>
              <a:ext cx="307203" cy="127417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40" name="Google Shape;703;p13"/>
            <p:cNvSpPr/>
            <p:nvPr/>
          </p:nvSpPr>
          <p:spPr>
            <a:xfrm>
              <a:off x="11820548" y="86953"/>
              <a:ext cx="304771" cy="163715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grpSp>
        <p:nvGrpSpPr>
          <p:cNvPr id="1408" name="Google Shape;704;p13"/>
          <p:cNvGrpSpPr/>
          <p:nvPr/>
        </p:nvGrpSpPr>
        <p:grpSpPr>
          <a:xfrm>
            <a:off x="38107" y="5814697"/>
            <a:ext cx="12125320" cy="1043533"/>
            <a:chOff x="-1" y="0"/>
            <a:chExt cx="12125319" cy="1043531"/>
          </a:xfrm>
        </p:grpSpPr>
        <p:sp>
          <p:nvSpPr>
            <p:cNvPr id="1342" name="Google Shape;705;p13"/>
            <p:cNvSpPr/>
            <p:nvPr/>
          </p:nvSpPr>
          <p:spPr>
            <a:xfrm>
              <a:off x="542934" y="661643"/>
              <a:ext cx="123821" cy="38188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43" name="Google Shape;706;p13"/>
            <p:cNvSpPr/>
            <p:nvPr/>
          </p:nvSpPr>
          <p:spPr>
            <a:xfrm>
              <a:off x="361941" y="508537"/>
              <a:ext cx="12382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44" name="Google Shape;707;p13"/>
            <p:cNvSpPr/>
            <p:nvPr/>
          </p:nvSpPr>
          <p:spPr>
            <a:xfrm>
              <a:off x="180991" y="438589"/>
              <a:ext cx="123822"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45" name="Google Shape;708;p13"/>
            <p:cNvSpPr/>
            <p:nvPr/>
          </p:nvSpPr>
          <p:spPr>
            <a:xfrm>
              <a:off x="-2" y="616287"/>
              <a:ext cx="123822"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46" name="Google Shape;709;p13"/>
            <p:cNvSpPr/>
            <p:nvPr/>
          </p:nvSpPr>
          <p:spPr>
            <a:xfrm>
              <a:off x="912000"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47" name="Google Shape;710;p13"/>
            <p:cNvSpPr/>
            <p:nvPr/>
          </p:nvSpPr>
          <p:spPr>
            <a:xfrm>
              <a:off x="731051" y="629531"/>
              <a:ext cx="126211" cy="4140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48" name="Google Shape;711;p13"/>
            <p:cNvSpPr/>
            <p:nvPr/>
          </p:nvSpPr>
          <p:spPr>
            <a:xfrm>
              <a:off x="1281110"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49" name="Google Shape;712;p13"/>
            <p:cNvSpPr/>
            <p:nvPr/>
          </p:nvSpPr>
          <p:spPr>
            <a:xfrm>
              <a:off x="1100118" y="362950"/>
              <a:ext cx="126211" cy="68058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50" name="Google Shape;713;p13"/>
            <p:cNvSpPr/>
            <p:nvPr/>
          </p:nvSpPr>
          <p:spPr>
            <a:xfrm>
              <a:off x="1650219"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51" name="Google Shape;714;p13"/>
            <p:cNvSpPr/>
            <p:nvPr/>
          </p:nvSpPr>
          <p:spPr>
            <a:xfrm>
              <a:off x="1469227" y="381851"/>
              <a:ext cx="126211" cy="6616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52" name="Google Shape;715;p13"/>
            <p:cNvSpPr/>
            <p:nvPr/>
          </p:nvSpPr>
          <p:spPr>
            <a:xfrm>
              <a:off x="2019286" y="438589"/>
              <a:ext cx="126210"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53" name="Google Shape;716;p13"/>
            <p:cNvSpPr/>
            <p:nvPr/>
          </p:nvSpPr>
          <p:spPr>
            <a:xfrm>
              <a:off x="1838336"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54" name="Google Shape;717;p13"/>
            <p:cNvSpPr/>
            <p:nvPr/>
          </p:nvSpPr>
          <p:spPr>
            <a:xfrm>
              <a:off x="2390784" y="317594"/>
              <a:ext cx="123822"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55" name="Google Shape;718;p13"/>
            <p:cNvSpPr/>
            <p:nvPr/>
          </p:nvSpPr>
          <p:spPr>
            <a:xfrm>
              <a:off x="2209792"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56" name="Google Shape;719;p13"/>
            <p:cNvSpPr/>
            <p:nvPr/>
          </p:nvSpPr>
          <p:spPr>
            <a:xfrm>
              <a:off x="2759851"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57" name="Google Shape;720;p13"/>
            <p:cNvSpPr/>
            <p:nvPr/>
          </p:nvSpPr>
          <p:spPr>
            <a:xfrm>
              <a:off x="2578901"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58" name="Google Shape;721;p13"/>
            <p:cNvSpPr/>
            <p:nvPr/>
          </p:nvSpPr>
          <p:spPr>
            <a:xfrm>
              <a:off x="3128960" y="586038"/>
              <a:ext cx="126211" cy="45749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59" name="Google Shape;722;p13"/>
            <p:cNvSpPr/>
            <p:nvPr/>
          </p:nvSpPr>
          <p:spPr>
            <a:xfrm>
              <a:off x="2947968" y="400752"/>
              <a:ext cx="126211" cy="64277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60" name="Google Shape;723;p13"/>
            <p:cNvSpPr/>
            <p:nvPr/>
          </p:nvSpPr>
          <p:spPr>
            <a:xfrm>
              <a:off x="3498069" y="578484"/>
              <a:ext cx="126211" cy="46504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61" name="Google Shape;724;p13"/>
            <p:cNvSpPr/>
            <p:nvPr/>
          </p:nvSpPr>
          <p:spPr>
            <a:xfrm>
              <a:off x="3317077" y="642742"/>
              <a:ext cx="126211" cy="40078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62" name="Google Shape;725;p13"/>
            <p:cNvSpPr/>
            <p:nvPr/>
          </p:nvSpPr>
          <p:spPr>
            <a:xfrm>
              <a:off x="3869525" y="279792"/>
              <a:ext cx="123822" cy="76373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63" name="Google Shape;726;p13"/>
            <p:cNvSpPr/>
            <p:nvPr/>
          </p:nvSpPr>
          <p:spPr>
            <a:xfrm>
              <a:off x="3688576" y="508537"/>
              <a:ext cx="123822"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64" name="Google Shape;727;p13"/>
            <p:cNvSpPr/>
            <p:nvPr/>
          </p:nvSpPr>
          <p:spPr>
            <a:xfrm>
              <a:off x="4238635"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65" name="Google Shape;728;p13"/>
            <p:cNvSpPr/>
            <p:nvPr/>
          </p:nvSpPr>
          <p:spPr>
            <a:xfrm>
              <a:off x="4057643" y="166351"/>
              <a:ext cx="126211" cy="8771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66" name="Google Shape;729;p13"/>
            <p:cNvSpPr/>
            <p:nvPr/>
          </p:nvSpPr>
          <p:spPr>
            <a:xfrm>
              <a:off x="4607702" y="395096"/>
              <a:ext cx="126211" cy="64843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67" name="Google Shape;730;p13"/>
            <p:cNvSpPr/>
            <p:nvPr/>
          </p:nvSpPr>
          <p:spPr>
            <a:xfrm>
              <a:off x="4426753" y="166351"/>
              <a:ext cx="126211" cy="87718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68" name="Google Shape;731;p13"/>
            <p:cNvSpPr/>
            <p:nvPr/>
          </p:nvSpPr>
          <p:spPr>
            <a:xfrm>
              <a:off x="4976812"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69" name="Google Shape;732;p13"/>
            <p:cNvSpPr/>
            <p:nvPr/>
          </p:nvSpPr>
          <p:spPr>
            <a:xfrm>
              <a:off x="4795820"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70" name="Google Shape;733;p13"/>
            <p:cNvSpPr/>
            <p:nvPr/>
          </p:nvSpPr>
          <p:spPr>
            <a:xfrm>
              <a:off x="5345920"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71" name="Google Shape;734;p13"/>
            <p:cNvSpPr/>
            <p:nvPr/>
          </p:nvSpPr>
          <p:spPr>
            <a:xfrm>
              <a:off x="5164928" y="718380"/>
              <a:ext cx="126211" cy="32515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72" name="Google Shape;735;p13"/>
            <p:cNvSpPr/>
            <p:nvPr/>
          </p:nvSpPr>
          <p:spPr>
            <a:xfrm>
              <a:off x="5717376" y="508537"/>
              <a:ext cx="126211" cy="53499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73" name="Google Shape;736;p13"/>
            <p:cNvSpPr/>
            <p:nvPr/>
          </p:nvSpPr>
          <p:spPr>
            <a:xfrm>
              <a:off x="5536384"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74" name="Google Shape;737;p13"/>
            <p:cNvSpPr/>
            <p:nvPr/>
          </p:nvSpPr>
          <p:spPr>
            <a:xfrm>
              <a:off x="6086487"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75" name="Google Shape;738;p13"/>
            <p:cNvSpPr/>
            <p:nvPr/>
          </p:nvSpPr>
          <p:spPr>
            <a:xfrm>
              <a:off x="5905494"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76" name="Google Shape;739;p13"/>
            <p:cNvSpPr/>
            <p:nvPr/>
          </p:nvSpPr>
          <p:spPr>
            <a:xfrm>
              <a:off x="6455554" y="241956"/>
              <a:ext cx="126211" cy="80157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77" name="Google Shape;740;p13"/>
            <p:cNvSpPr/>
            <p:nvPr/>
          </p:nvSpPr>
          <p:spPr>
            <a:xfrm>
              <a:off x="6274604" y="317594"/>
              <a:ext cx="126211" cy="725937"/>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78" name="Google Shape;741;p13"/>
            <p:cNvSpPr/>
            <p:nvPr/>
          </p:nvSpPr>
          <p:spPr>
            <a:xfrm>
              <a:off x="6824663" y="-1"/>
              <a:ext cx="126211" cy="1043532"/>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79" name="Google Shape;742;p13"/>
            <p:cNvSpPr/>
            <p:nvPr/>
          </p:nvSpPr>
          <p:spPr>
            <a:xfrm>
              <a:off x="6643671" y="75605"/>
              <a:ext cx="126211" cy="96792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80" name="Google Shape;743;p13"/>
            <p:cNvSpPr/>
            <p:nvPr/>
          </p:nvSpPr>
          <p:spPr>
            <a:xfrm>
              <a:off x="7196119"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81" name="Google Shape;744;p13"/>
            <p:cNvSpPr/>
            <p:nvPr/>
          </p:nvSpPr>
          <p:spPr>
            <a:xfrm>
              <a:off x="7015170" y="126652"/>
              <a:ext cx="126211" cy="9168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82" name="Google Shape;745;p13"/>
            <p:cNvSpPr/>
            <p:nvPr/>
          </p:nvSpPr>
          <p:spPr>
            <a:xfrm>
              <a:off x="7565229"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83" name="Google Shape;746;p13"/>
            <p:cNvSpPr/>
            <p:nvPr/>
          </p:nvSpPr>
          <p:spPr>
            <a:xfrm>
              <a:off x="7384237" y="274101"/>
              <a:ext cx="126211" cy="76942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84" name="Google Shape;747;p13"/>
            <p:cNvSpPr/>
            <p:nvPr/>
          </p:nvSpPr>
          <p:spPr>
            <a:xfrm>
              <a:off x="7934338"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85" name="Google Shape;748;p13"/>
            <p:cNvSpPr/>
            <p:nvPr/>
          </p:nvSpPr>
          <p:spPr>
            <a:xfrm>
              <a:off x="7753346" y="693788"/>
              <a:ext cx="126211" cy="34974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86" name="Google Shape;749;p13"/>
            <p:cNvSpPr/>
            <p:nvPr/>
          </p:nvSpPr>
          <p:spPr>
            <a:xfrm>
              <a:off x="8303405" y="688131"/>
              <a:ext cx="126211" cy="3554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87" name="Google Shape;750;p13"/>
            <p:cNvSpPr/>
            <p:nvPr/>
          </p:nvSpPr>
          <p:spPr>
            <a:xfrm>
              <a:off x="8122455"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88" name="Google Shape;751;p13"/>
            <p:cNvSpPr/>
            <p:nvPr/>
          </p:nvSpPr>
          <p:spPr>
            <a:xfrm>
              <a:off x="8674904" y="368641"/>
              <a:ext cx="123822" cy="67489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89" name="Google Shape;752;p13"/>
            <p:cNvSpPr/>
            <p:nvPr/>
          </p:nvSpPr>
          <p:spPr>
            <a:xfrm>
              <a:off x="8493911" y="616287"/>
              <a:ext cx="123822"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90" name="Google Shape;753;p13"/>
            <p:cNvSpPr/>
            <p:nvPr/>
          </p:nvSpPr>
          <p:spPr>
            <a:xfrm>
              <a:off x="9043970" y="688131"/>
              <a:ext cx="126211" cy="355400"/>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91" name="Google Shape;754;p13"/>
            <p:cNvSpPr/>
            <p:nvPr/>
          </p:nvSpPr>
          <p:spPr>
            <a:xfrm>
              <a:off x="8863022" y="483945"/>
              <a:ext cx="126211" cy="55958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92" name="Google Shape;755;p13"/>
            <p:cNvSpPr/>
            <p:nvPr/>
          </p:nvSpPr>
          <p:spPr>
            <a:xfrm>
              <a:off x="9413079"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93" name="Google Shape;756;p13"/>
            <p:cNvSpPr/>
            <p:nvPr/>
          </p:nvSpPr>
          <p:spPr>
            <a:xfrm>
              <a:off x="9232087" y="395096"/>
              <a:ext cx="126211" cy="64843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94" name="Google Shape;757;p13"/>
            <p:cNvSpPr/>
            <p:nvPr/>
          </p:nvSpPr>
          <p:spPr>
            <a:xfrm>
              <a:off x="9782189" y="616287"/>
              <a:ext cx="126211" cy="42724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95" name="Google Shape;758;p13"/>
            <p:cNvSpPr/>
            <p:nvPr/>
          </p:nvSpPr>
          <p:spPr>
            <a:xfrm>
              <a:off x="9601197" y="707033"/>
              <a:ext cx="126211" cy="33649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96" name="Google Shape;759;p13"/>
            <p:cNvSpPr/>
            <p:nvPr/>
          </p:nvSpPr>
          <p:spPr>
            <a:xfrm>
              <a:off x="10153646" y="502846"/>
              <a:ext cx="123821" cy="54068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97" name="Google Shape;760;p13"/>
            <p:cNvSpPr/>
            <p:nvPr/>
          </p:nvSpPr>
          <p:spPr>
            <a:xfrm>
              <a:off x="9970307" y="852585"/>
              <a:ext cx="126211" cy="190946"/>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98" name="Google Shape;761;p13"/>
            <p:cNvSpPr/>
            <p:nvPr/>
          </p:nvSpPr>
          <p:spPr>
            <a:xfrm>
              <a:off x="10522755" y="795882"/>
              <a:ext cx="126211" cy="247649"/>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399" name="Google Shape;762;p13"/>
            <p:cNvSpPr/>
            <p:nvPr/>
          </p:nvSpPr>
          <p:spPr>
            <a:xfrm>
              <a:off x="10341763" y="655986"/>
              <a:ext cx="126211" cy="387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400" name="Google Shape;763;p13"/>
            <p:cNvSpPr/>
            <p:nvPr/>
          </p:nvSpPr>
          <p:spPr>
            <a:xfrm>
              <a:off x="10891822" y="438589"/>
              <a:ext cx="126211" cy="60494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401" name="Google Shape;764;p13"/>
            <p:cNvSpPr/>
            <p:nvPr/>
          </p:nvSpPr>
          <p:spPr>
            <a:xfrm>
              <a:off x="10710873" y="655986"/>
              <a:ext cx="126211" cy="3875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402" name="Google Shape;765;p13"/>
            <p:cNvSpPr/>
            <p:nvPr/>
          </p:nvSpPr>
          <p:spPr>
            <a:xfrm>
              <a:off x="11260932" y="597386"/>
              <a:ext cx="126211" cy="446145"/>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403" name="Google Shape;766;p13"/>
            <p:cNvSpPr/>
            <p:nvPr/>
          </p:nvSpPr>
          <p:spPr>
            <a:xfrm>
              <a:off x="11079939" y="349740"/>
              <a:ext cx="126211" cy="693791"/>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404" name="Google Shape;767;p13"/>
            <p:cNvSpPr/>
            <p:nvPr/>
          </p:nvSpPr>
          <p:spPr>
            <a:xfrm>
              <a:off x="11630040" y="266547"/>
              <a:ext cx="126211" cy="7769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405" name="Google Shape;768;p13"/>
            <p:cNvSpPr/>
            <p:nvPr/>
          </p:nvSpPr>
          <p:spPr>
            <a:xfrm>
              <a:off x="11449048" y="145553"/>
              <a:ext cx="126211" cy="897978"/>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406" name="Google Shape;769;p13"/>
            <p:cNvSpPr/>
            <p:nvPr/>
          </p:nvSpPr>
          <p:spPr>
            <a:xfrm>
              <a:off x="12001497" y="266547"/>
              <a:ext cx="123822" cy="776984"/>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sp>
          <p:nvSpPr>
            <p:cNvPr id="1407" name="Google Shape;770;p13"/>
            <p:cNvSpPr/>
            <p:nvPr/>
          </p:nvSpPr>
          <p:spPr>
            <a:xfrm>
              <a:off x="11820548" y="24558"/>
              <a:ext cx="123822" cy="1018973"/>
            </a:xfrm>
            <a:prstGeom prst="rect">
              <a:avLst/>
            </a:prstGeom>
            <a:solidFill>
              <a:srgbClr val="FFFFFF">
                <a:alpha val="11150"/>
              </a:srgbClr>
            </a:solidFill>
            <a:ln w="12700" cap="flat">
              <a:noFill/>
              <a:miter lim="400000"/>
            </a:ln>
            <a:effectLst/>
          </p:spPr>
          <p:txBody>
            <a:bodyPr wrap="square" lIns="45718" tIns="45718" rIns="45718" bIns="45718" numCol="1" anchor="ctr">
              <a:noAutofit/>
            </a:bodyPr>
            <a:lstStyle/>
            <a:p>
              <a:pPr algn="l" defTabSz="1219168">
                <a:defRPr>
                  <a:latin typeface="Arial"/>
                  <a:ea typeface="Arial"/>
                  <a:cs typeface="Arial"/>
                  <a:sym typeface="Arial"/>
                </a:defRPr>
              </a:pPr>
              <a:endParaRPr/>
            </a:p>
          </p:txBody>
        </p:sp>
      </p:grpSp>
      <p:sp>
        <p:nvSpPr>
          <p:cNvPr id="1409" name="Google Shape;771;p13"/>
          <p:cNvSpPr/>
          <p:nvPr/>
        </p:nvSpPr>
        <p:spPr>
          <a:xfrm>
            <a:off x="0" y="4771999"/>
            <a:ext cx="12192001" cy="1724034"/>
          </a:xfrm>
          <a:custGeom>
            <a:avLst/>
            <a:gdLst/>
            <a:ahLst/>
            <a:cxnLst>
              <a:cxn ang="0">
                <a:pos x="wd2" y="hd2"/>
              </a:cxn>
              <a:cxn ang="5400000">
                <a:pos x="wd2" y="hd2"/>
              </a:cxn>
              <a:cxn ang="10800000">
                <a:pos x="wd2" y="hd2"/>
              </a:cxn>
              <a:cxn ang="16200000">
                <a:pos x="wd2" y="hd2"/>
              </a:cxn>
            </a:cxnLst>
            <a:rect l="0" t="0" r="r" b="b"/>
            <a:pathLst>
              <a:path w="21600" h="21600" extrusionOk="0">
                <a:moveTo>
                  <a:pt x="12116" y="120"/>
                </a:moveTo>
                <a:lnTo>
                  <a:pt x="12129" y="149"/>
                </a:lnTo>
                <a:lnTo>
                  <a:pt x="12142" y="179"/>
                </a:lnTo>
                <a:lnTo>
                  <a:pt x="12146" y="269"/>
                </a:lnTo>
                <a:lnTo>
                  <a:pt x="12150" y="358"/>
                </a:lnTo>
                <a:lnTo>
                  <a:pt x="12146" y="448"/>
                </a:lnTo>
                <a:lnTo>
                  <a:pt x="12142" y="537"/>
                </a:lnTo>
                <a:lnTo>
                  <a:pt x="12116" y="597"/>
                </a:lnTo>
                <a:lnTo>
                  <a:pt x="12104" y="567"/>
                </a:lnTo>
                <a:lnTo>
                  <a:pt x="12091" y="537"/>
                </a:lnTo>
                <a:lnTo>
                  <a:pt x="12087" y="448"/>
                </a:lnTo>
                <a:lnTo>
                  <a:pt x="12082" y="358"/>
                </a:lnTo>
                <a:lnTo>
                  <a:pt x="12087" y="269"/>
                </a:lnTo>
                <a:lnTo>
                  <a:pt x="12091" y="179"/>
                </a:lnTo>
                <a:lnTo>
                  <a:pt x="12104" y="149"/>
                </a:lnTo>
                <a:lnTo>
                  <a:pt x="12116" y="120"/>
                </a:lnTo>
                <a:close/>
                <a:moveTo>
                  <a:pt x="19980" y="358"/>
                </a:moveTo>
                <a:lnTo>
                  <a:pt x="19993" y="388"/>
                </a:lnTo>
                <a:lnTo>
                  <a:pt x="20005" y="418"/>
                </a:lnTo>
                <a:lnTo>
                  <a:pt x="20009" y="507"/>
                </a:lnTo>
                <a:lnTo>
                  <a:pt x="20014" y="597"/>
                </a:lnTo>
                <a:lnTo>
                  <a:pt x="20009" y="686"/>
                </a:lnTo>
                <a:lnTo>
                  <a:pt x="20005" y="776"/>
                </a:lnTo>
                <a:lnTo>
                  <a:pt x="19993" y="806"/>
                </a:lnTo>
                <a:lnTo>
                  <a:pt x="19980" y="836"/>
                </a:lnTo>
                <a:lnTo>
                  <a:pt x="19967" y="806"/>
                </a:lnTo>
                <a:lnTo>
                  <a:pt x="19955" y="776"/>
                </a:lnTo>
                <a:lnTo>
                  <a:pt x="19946" y="597"/>
                </a:lnTo>
                <a:lnTo>
                  <a:pt x="19950" y="507"/>
                </a:lnTo>
                <a:lnTo>
                  <a:pt x="19955" y="418"/>
                </a:lnTo>
                <a:lnTo>
                  <a:pt x="19967" y="388"/>
                </a:lnTo>
                <a:lnTo>
                  <a:pt x="19980" y="358"/>
                </a:lnTo>
                <a:close/>
                <a:moveTo>
                  <a:pt x="21279" y="1551"/>
                </a:moveTo>
                <a:lnTo>
                  <a:pt x="21305" y="1611"/>
                </a:lnTo>
                <a:lnTo>
                  <a:pt x="21309" y="1701"/>
                </a:lnTo>
                <a:lnTo>
                  <a:pt x="21313" y="1790"/>
                </a:lnTo>
                <a:lnTo>
                  <a:pt x="21309" y="1880"/>
                </a:lnTo>
                <a:lnTo>
                  <a:pt x="21305" y="1969"/>
                </a:lnTo>
                <a:lnTo>
                  <a:pt x="21279" y="2029"/>
                </a:lnTo>
                <a:lnTo>
                  <a:pt x="21267" y="1999"/>
                </a:lnTo>
                <a:lnTo>
                  <a:pt x="21254" y="1969"/>
                </a:lnTo>
                <a:lnTo>
                  <a:pt x="21250" y="1880"/>
                </a:lnTo>
                <a:lnTo>
                  <a:pt x="21246" y="1790"/>
                </a:lnTo>
                <a:lnTo>
                  <a:pt x="21250" y="1701"/>
                </a:lnTo>
                <a:lnTo>
                  <a:pt x="21254" y="1611"/>
                </a:lnTo>
                <a:lnTo>
                  <a:pt x="21279" y="1551"/>
                </a:lnTo>
                <a:close/>
                <a:moveTo>
                  <a:pt x="13433" y="3342"/>
                </a:moveTo>
                <a:lnTo>
                  <a:pt x="13445" y="3371"/>
                </a:lnTo>
                <a:lnTo>
                  <a:pt x="13458" y="3401"/>
                </a:lnTo>
                <a:lnTo>
                  <a:pt x="13462" y="3491"/>
                </a:lnTo>
                <a:lnTo>
                  <a:pt x="13466" y="3580"/>
                </a:lnTo>
                <a:lnTo>
                  <a:pt x="13462" y="3670"/>
                </a:lnTo>
                <a:lnTo>
                  <a:pt x="13458" y="3759"/>
                </a:lnTo>
                <a:lnTo>
                  <a:pt x="13445" y="3789"/>
                </a:lnTo>
                <a:lnTo>
                  <a:pt x="13433" y="3819"/>
                </a:lnTo>
                <a:lnTo>
                  <a:pt x="13407" y="3759"/>
                </a:lnTo>
                <a:lnTo>
                  <a:pt x="13399" y="3580"/>
                </a:lnTo>
                <a:lnTo>
                  <a:pt x="13403" y="3491"/>
                </a:lnTo>
                <a:lnTo>
                  <a:pt x="13407" y="3401"/>
                </a:lnTo>
                <a:lnTo>
                  <a:pt x="13420" y="3371"/>
                </a:lnTo>
                <a:lnTo>
                  <a:pt x="13433" y="3342"/>
                </a:lnTo>
                <a:close/>
                <a:moveTo>
                  <a:pt x="6868" y="6444"/>
                </a:moveTo>
                <a:lnTo>
                  <a:pt x="6893" y="6504"/>
                </a:lnTo>
                <a:lnTo>
                  <a:pt x="6898" y="6593"/>
                </a:lnTo>
                <a:lnTo>
                  <a:pt x="6902" y="6683"/>
                </a:lnTo>
                <a:lnTo>
                  <a:pt x="6898" y="6772"/>
                </a:lnTo>
                <a:lnTo>
                  <a:pt x="6893" y="6862"/>
                </a:lnTo>
                <a:lnTo>
                  <a:pt x="6881" y="6892"/>
                </a:lnTo>
                <a:lnTo>
                  <a:pt x="6868" y="6921"/>
                </a:lnTo>
                <a:lnTo>
                  <a:pt x="6855" y="6892"/>
                </a:lnTo>
                <a:lnTo>
                  <a:pt x="6843" y="6862"/>
                </a:lnTo>
                <a:lnTo>
                  <a:pt x="6839" y="6772"/>
                </a:lnTo>
                <a:lnTo>
                  <a:pt x="6834" y="6683"/>
                </a:lnTo>
                <a:lnTo>
                  <a:pt x="6839" y="6593"/>
                </a:lnTo>
                <a:lnTo>
                  <a:pt x="6843" y="6504"/>
                </a:lnTo>
                <a:lnTo>
                  <a:pt x="6855" y="6474"/>
                </a:lnTo>
                <a:lnTo>
                  <a:pt x="6868" y="6444"/>
                </a:lnTo>
                <a:close/>
                <a:moveTo>
                  <a:pt x="18647" y="8234"/>
                </a:moveTo>
                <a:lnTo>
                  <a:pt x="18672" y="8294"/>
                </a:lnTo>
                <a:lnTo>
                  <a:pt x="18676" y="8384"/>
                </a:lnTo>
                <a:lnTo>
                  <a:pt x="18681" y="8473"/>
                </a:lnTo>
                <a:lnTo>
                  <a:pt x="18672" y="8652"/>
                </a:lnTo>
                <a:lnTo>
                  <a:pt x="18647" y="8712"/>
                </a:lnTo>
                <a:lnTo>
                  <a:pt x="18634" y="8682"/>
                </a:lnTo>
                <a:lnTo>
                  <a:pt x="18622" y="8652"/>
                </a:lnTo>
                <a:lnTo>
                  <a:pt x="18613" y="8473"/>
                </a:lnTo>
                <a:lnTo>
                  <a:pt x="18617" y="8384"/>
                </a:lnTo>
                <a:lnTo>
                  <a:pt x="18622" y="8294"/>
                </a:lnTo>
                <a:lnTo>
                  <a:pt x="18634" y="8264"/>
                </a:lnTo>
                <a:lnTo>
                  <a:pt x="18647" y="8234"/>
                </a:lnTo>
                <a:close/>
                <a:moveTo>
                  <a:pt x="10800" y="8354"/>
                </a:moveTo>
                <a:lnTo>
                  <a:pt x="10813" y="8384"/>
                </a:lnTo>
                <a:lnTo>
                  <a:pt x="10825" y="8413"/>
                </a:lnTo>
                <a:lnTo>
                  <a:pt x="10830" y="8503"/>
                </a:lnTo>
                <a:lnTo>
                  <a:pt x="10834" y="8593"/>
                </a:lnTo>
                <a:lnTo>
                  <a:pt x="10830" y="8682"/>
                </a:lnTo>
                <a:lnTo>
                  <a:pt x="10825" y="8772"/>
                </a:lnTo>
                <a:lnTo>
                  <a:pt x="10813" y="8801"/>
                </a:lnTo>
                <a:lnTo>
                  <a:pt x="10800" y="8831"/>
                </a:lnTo>
                <a:lnTo>
                  <a:pt x="10787" y="8801"/>
                </a:lnTo>
                <a:lnTo>
                  <a:pt x="10775" y="8772"/>
                </a:lnTo>
                <a:lnTo>
                  <a:pt x="10770" y="8682"/>
                </a:lnTo>
                <a:lnTo>
                  <a:pt x="10766" y="8593"/>
                </a:lnTo>
                <a:lnTo>
                  <a:pt x="10770" y="8503"/>
                </a:lnTo>
                <a:lnTo>
                  <a:pt x="10775" y="8413"/>
                </a:lnTo>
                <a:lnTo>
                  <a:pt x="10787" y="8384"/>
                </a:lnTo>
                <a:lnTo>
                  <a:pt x="10800" y="8354"/>
                </a:lnTo>
                <a:close/>
                <a:moveTo>
                  <a:pt x="9501" y="9308"/>
                </a:moveTo>
                <a:lnTo>
                  <a:pt x="9513" y="9338"/>
                </a:lnTo>
                <a:lnTo>
                  <a:pt x="9526" y="9368"/>
                </a:lnTo>
                <a:lnTo>
                  <a:pt x="9530" y="9457"/>
                </a:lnTo>
                <a:lnTo>
                  <a:pt x="9534" y="9547"/>
                </a:lnTo>
                <a:lnTo>
                  <a:pt x="9530" y="9637"/>
                </a:lnTo>
                <a:lnTo>
                  <a:pt x="9526" y="9726"/>
                </a:lnTo>
                <a:lnTo>
                  <a:pt x="9513" y="9756"/>
                </a:lnTo>
                <a:lnTo>
                  <a:pt x="9501" y="9786"/>
                </a:lnTo>
                <a:lnTo>
                  <a:pt x="9475" y="9726"/>
                </a:lnTo>
                <a:lnTo>
                  <a:pt x="9471" y="9637"/>
                </a:lnTo>
                <a:lnTo>
                  <a:pt x="9467" y="9547"/>
                </a:lnTo>
                <a:lnTo>
                  <a:pt x="9471" y="9457"/>
                </a:lnTo>
                <a:lnTo>
                  <a:pt x="9475" y="9368"/>
                </a:lnTo>
                <a:lnTo>
                  <a:pt x="9501" y="9308"/>
                </a:lnTo>
                <a:close/>
                <a:moveTo>
                  <a:pt x="5569" y="9428"/>
                </a:moveTo>
                <a:lnTo>
                  <a:pt x="5581" y="9457"/>
                </a:lnTo>
                <a:lnTo>
                  <a:pt x="5594" y="9487"/>
                </a:lnTo>
                <a:lnTo>
                  <a:pt x="5598" y="9577"/>
                </a:lnTo>
                <a:lnTo>
                  <a:pt x="5602" y="9666"/>
                </a:lnTo>
                <a:lnTo>
                  <a:pt x="5594" y="9846"/>
                </a:lnTo>
                <a:lnTo>
                  <a:pt x="5581" y="9875"/>
                </a:lnTo>
                <a:lnTo>
                  <a:pt x="5569" y="9905"/>
                </a:lnTo>
                <a:lnTo>
                  <a:pt x="5556" y="9875"/>
                </a:lnTo>
                <a:lnTo>
                  <a:pt x="5543" y="9846"/>
                </a:lnTo>
                <a:lnTo>
                  <a:pt x="5535" y="9666"/>
                </a:lnTo>
                <a:lnTo>
                  <a:pt x="5539" y="9577"/>
                </a:lnTo>
                <a:lnTo>
                  <a:pt x="5543" y="9487"/>
                </a:lnTo>
                <a:lnTo>
                  <a:pt x="5556" y="9457"/>
                </a:lnTo>
                <a:lnTo>
                  <a:pt x="5569" y="9428"/>
                </a:lnTo>
                <a:close/>
                <a:moveTo>
                  <a:pt x="1628" y="9607"/>
                </a:moveTo>
                <a:lnTo>
                  <a:pt x="1641" y="9637"/>
                </a:lnTo>
                <a:lnTo>
                  <a:pt x="1654" y="9666"/>
                </a:lnTo>
                <a:lnTo>
                  <a:pt x="1662" y="9846"/>
                </a:lnTo>
                <a:lnTo>
                  <a:pt x="1658" y="9935"/>
                </a:lnTo>
                <a:lnTo>
                  <a:pt x="1654" y="10025"/>
                </a:lnTo>
                <a:lnTo>
                  <a:pt x="1641" y="10054"/>
                </a:lnTo>
                <a:lnTo>
                  <a:pt x="1628" y="10084"/>
                </a:lnTo>
                <a:lnTo>
                  <a:pt x="1616" y="10054"/>
                </a:lnTo>
                <a:lnTo>
                  <a:pt x="1603" y="10025"/>
                </a:lnTo>
                <a:lnTo>
                  <a:pt x="1599" y="9935"/>
                </a:lnTo>
                <a:lnTo>
                  <a:pt x="1595" y="9846"/>
                </a:lnTo>
                <a:lnTo>
                  <a:pt x="1603" y="9666"/>
                </a:lnTo>
                <a:lnTo>
                  <a:pt x="1616" y="9637"/>
                </a:lnTo>
                <a:lnTo>
                  <a:pt x="1628" y="9607"/>
                </a:lnTo>
                <a:close/>
                <a:moveTo>
                  <a:pt x="17364" y="11814"/>
                </a:moveTo>
                <a:lnTo>
                  <a:pt x="17390" y="11874"/>
                </a:lnTo>
                <a:lnTo>
                  <a:pt x="17394" y="11963"/>
                </a:lnTo>
                <a:lnTo>
                  <a:pt x="17398" y="12053"/>
                </a:lnTo>
                <a:lnTo>
                  <a:pt x="17394" y="12143"/>
                </a:lnTo>
                <a:lnTo>
                  <a:pt x="17390" y="12232"/>
                </a:lnTo>
                <a:lnTo>
                  <a:pt x="17364" y="12292"/>
                </a:lnTo>
                <a:lnTo>
                  <a:pt x="17352" y="12262"/>
                </a:lnTo>
                <a:lnTo>
                  <a:pt x="17339" y="12232"/>
                </a:lnTo>
                <a:lnTo>
                  <a:pt x="17335" y="12143"/>
                </a:lnTo>
                <a:lnTo>
                  <a:pt x="17331" y="12053"/>
                </a:lnTo>
                <a:lnTo>
                  <a:pt x="17335" y="11963"/>
                </a:lnTo>
                <a:lnTo>
                  <a:pt x="17339" y="11874"/>
                </a:lnTo>
                <a:lnTo>
                  <a:pt x="17352" y="11844"/>
                </a:lnTo>
                <a:lnTo>
                  <a:pt x="17364" y="11814"/>
                </a:lnTo>
                <a:close/>
                <a:moveTo>
                  <a:pt x="14732" y="13605"/>
                </a:moveTo>
                <a:lnTo>
                  <a:pt x="14745" y="13635"/>
                </a:lnTo>
                <a:lnTo>
                  <a:pt x="14757" y="13664"/>
                </a:lnTo>
                <a:lnTo>
                  <a:pt x="14766" y="13843"/>
                </a:lnTo>
                <a:lnTo>
                  <a:pt x="14761" y="13933"/>
                </a:lnTo>
                <a:lnTo>
                  <a:pt x="14757" y="14022"/>
                </a:lnTo>
                <a:lnTo>
                  <a:pt x="14745" y="14052"/>
                </a:lnTo>
                <a:lnTo>
                  <a:pt x="14732" y="14082"/>
                </a:lnTo>
                <a:lnTo>
                  <a:pt x="14707" y="14022"/>
                </a:lnTo>
                <a:lnTo>
                  <a:pt x="14702" y="13933"/>
                </a:lnTo>
                <a:lnTo>
                  <a:pt x="14698" y="13843"/>
                </a:lnTo>
                <a:lnTo>
                  <a:pt x="14707" y="13664"/>
                </a:lnTo>
                <a:lnTo>
                  <a:pt x="14732" y="13605"/>
                </a:lnTo>
                <a:close/>
                <a:moveTo>
                  <a:pt x="338" y="14320"/>
                </a:moveTo>
                <a:lnTo>
                  <a:pt x="350" y="14350"/>
                </a:lnTo>
                <a:lnTo>
                  <a:pt x="363" y="14380"/>
                </a:lnTo>
                <a:lnTo>
                  <a:pt x="367" y="14469"/>
                </a:lnTo>
                <a:lnTo>
                  <a:pt x="371" y="14559"/>
                </a:lnTo>
                <a:lnTo>
                  <a:pt x="367" y="14649"/>
                </a:lnTo>
                <a:lnTo>
                  <a:pt x="363" y="14738"/>
                </a:lnTo>
                <a:lnTo>
                  <a:pt x="350" y="14768"/>
                </a:lnTo>
                <a:lnTo>
                  <a:pt x="338" y="14798"/>
                </a:lnTo>
                <a:lnTo>
                  <a:pt x="312" y="14738"/>
                </a:lnTo>
                <a:lnTo>
                  <a:pt x="308" y="14649"/>
                </a:lnTo>
                <a:lnTo>
                  <a:pt x="304" y="14559"/>
                </a:lnTo>
                <a:lnTo>
                  <a:pt x="308" y="14469"/>
                </a:lnTo>
                <a:lnTo>
                  <a:pt x="312" y="14380"/>
                </a:lnTo>
                <a:lnTo>
                  <a:pt x="338" y="14320"/>
                </a:lnTo>
                <a:close/>
                <a:moveTo>
                  <a:pt x="8184" y="15991"/>
                </a:moveTo>
                <a:lnTo>
                  <a:pt x="8210" y="16051"/>
                </a:lnTo>
                <a:lnTo>
                  <a:pt x="8214" y="16141"/>
                </a:lnTo>
                <a:lnTo>
                  <a:pt x="8218" y="16230"/>
                </a:lnTo>
                <a:lnTo>
                  <a:pt x="8214" y="16320"/>
                </a:lnTo>
                <a:lnTo>
                  <a:pt x="8210" y="16409"/>
                </a:lnTo>
                <a:lnTo>
                  <a:pt x="8184" y="16469"/>
                </a:lnTo>
                <a:lnTo>
                  <a:pt x="8159" y="16409"/>
                </a:lnTo>
                <a:lnTo>
                  <a:pt x="8155" y="16320"/>
                </a:lnTo>
                <a:lnTo>
                  <a:pt x="8151" y="16230"/>
                </a:lnTo>
                <a:lnTo>
                  <a:pt x="8155" y="16141"/>
                </a:lnTo>
                <a:lnTo>
                  <a:pt x="8159" y="16051"/>
                </a:lnTo>
                <a:lnTo>
                  <a:pt x="8172" y="16021"/>
                </a:lnTo>
                <a:lnTo>
                  <a:pt x="8184" y="15991"/>
                </a:lnTo>
                <a:close/>
                <a:moveTo>
                  <a:pt x="16031" y="17185"/>
                </a:moveTo>
                <a:lnTo>
                  <a:pt x="16044" y="17214"/>
                </a:lnTo>
                <a:lnTo>
                  <a:pt x="16057" y="17244"/>
                </a:lnTo>
                <a:lnTo>
                  <a:pt x="16061" y="17334"/>
                </a:lnTo>
                <a:lnTo>
                  <a:pt x="16065" y="17423"/>
                </a:lnTo>
                <a:lnTo>
                  <a:pt x="16057" y="17602"/>
                </a:lnTo>
                <a:lnTo>
                  <a:pt x="16031" y="17662"/>
                </a:lnTo>
                <a:lnTo>
                  <a:pt x="16019" y="17632"/>
                </a:lnTo>
                <a:lnTo>
                  <a:pt x="16006" y="17602"/>
                </a:lnTo>
                <a:lnTo>
                  <a:pt x="16002" y="17513"/>
                </a:lnTo>
                <a:lnTo>
                  <a:pt x="15998" y="17423"/>
                </a:lnTo>
                <a:lnTo>
                  <a:pt x="16002" y="17334"/>
                </a:lnTo>
                <a:lnTo>
                  <a:pt x="16006" y="17244"/>
                </a:lnTo>
                <a:lnTo>
                  <a:pt x="16019" y="17214"/>
                </a:lnTo>
                <a:lnTo>
                  <a:pt x="16031" y="17185"/>
                </a:lnTo>
                <a:close/>
                <a:moveTo>
                  <a:pt x="4252" y="19452"/>
                </a:moveTo>
                <a:lnTo>
                  <a:pt x="4265" y="19482"/>
                </a:lnTo>
                <a:lnTo>
                  <a:pt x="4278" y="19511"/>
                </a:lnTo>
                <a:lnTo>
                  <a:pt x="4286" y="19691"/>
                </a:lnTo>
                <a:lnTo>
                  <a:pt x="4282" y="19780"/>
                </a:lnTo>
                <a:lnTo>
                  <a:pt x="4278" y="19870"/>
                </a:lnTo>
                <a:lnTo>
                  <a:pt x="4265" y="19900"/>
                </a:lnTo>
                <a:lnTo>
                  <a:pt x="4252" y="19929"/>
                </a:lnTo>
                <a:lnTo>
                  <a:pt x="4240" y="19900"/>
                </a:lnTo>
                <a:lnTo>
                  <a:pt x="4227" y="19870"/>
                </a:lnTo>
                <a:lnTo>
                  <a:pt x="4223" y="19780"/>
                </a:lnTo>
                <a:lnTo>
                  <a:pt x="4219" y="19691"/>
                </a:lnTo>
                <a:lnTo>
                  <a:pt x="4227" y="19511"/>
                </a:lnTo>
                <a:lnTo>
                  <a:pt x="4240" y="19482"/>
                </a:lnTo>
                <a:lnTo>
                  <a:pt x="4252" y="19452"/>
                </a:lnTo>
                <a:close/>
                <a:moveTo>
                  <a:pt x="2953" y="21003"/>
                </a:moveTo>
                <a:lnTo>
                  <a:pt x="2966" y="21033"/>
                </a:lnTo>
                <a:lnTo>
                  <a:pt x="2978" y="21063"/>
                </a:lnTo>
                <a:lnTo>
                  <a:pt x="2987" y="21242"/>
                </a:lnTo>
                <a:lnTo>
                  <a:pt x="2983" y="21332"/>
                </a:lnTo>
                <a:lnTo>
                  <a:pt x="2978" y="21421"/>
                </a:lnTo>
                <a:lnTo>
                  <a:pt x="2966" y="21451"/>
                </a:lnTo>
                <a:lnTo>
                  <a:pt x="2953" y="21481"/>
                </a:lnTo>
                <a:lnTo>
                  <a:pt x="2928" y="21421"/>
                </a:lnTo>
                <a:lnTo>
                  <a:pt x="2924" y="21332"/>
                </a:lnTo>
                <a:lnTo>
                  <a:pt x="2919" y="21242"/>
                </a:lnTo>
                <a:lnTo>
                  <a:pt x="2928" y="21063"/>
                </a:lnTo>
                <a:lnTo>
                  <a:pt x="2953" y="21003"/>
                </a:lnTo>
                <a:close/>
                <a:moveTo>
                  <a:pt x="12116" y="0"/>
                </a:moveTo>
                <a:lnTo>
                  <a:pt x="12095" y="30"/>
                </a:lnTo>
                <a:lnTo>
                  <a:pt x="12070" y="209"/>
                </a:lnTo>
                <a:lnTo>
                  <a:pt x="12066" y="358"/>
                </a:lnTo>
                <a:lnTo>
                  <a:pt x="12070" y="477"/>
                </a:lnTo>
                <a:lnTo>
                  <a:pt x="10830" y="8324"/>
                </a:lnTo>
                <a:lnTo>
                  <a:pt x="10817" y="8264"/>
                </a:lnTo>
                <a:lnTo>
                  <a:pt x="10800" y="8234"/>
                </a:lnTo>
                <a:lnTo>
                  <a:pt x="10783" y="8264"/>
                </a:lnTo>
                <a:lnTo>
                  <a:pt x="10766" y="8324"/>
                </a:lnTo>
                <a:lnTo>
                  <a:pt x="10758" y="8413"/>
                </a:lnTo>
                <a:lnTo>
                  <a:pt x="10749" y="8503"/>
                </a:lnTo>
                <a:lnTo>
                  <a:pt x="9547" y="9398"/>
                </a:lnTo>
                <a:lnTo>
                  <a:pt x="9539" y="9308"/>
                </a:lnTo>
                <a:lnTo>
                  <a:pt x="9526" y="9249"/>
                </a:lnTo>
                <a:lnTo>
                  <a:pt x="9513" y="9189"/>
                </a:lnTo>
                <a:lnTo>
                  <a:pt x="9501" y="9189"/>
                </a:lnTo>
                <a:lnTo>
                  <a:pt x="9480" y="9219"/>
                </a:lnTo>
                <a:lnTo>
                  <a:pt x="9454" y="9398"/>
                </a:lnTo>
                <a:lnTo>
                  <a:pt x="9450" y="9547"/>
                </a:lnTo>
                <a:lnTo>
                  <a:pt x="9450" y="9637"/>
                </a:lnTo>
                <a:lnTo>
                  <a:pt x="8222" y="15991"/>
                </a:lnTo>
                <a:lnTo>
                  <a:pt x="8206" y="15902"/>
                </a:lnTo>
                <a:lnTo>
                  <a:pt x="8184" y="15872"/>
                </a:lnTo>
                <a:lnTo>
                  <a:pt x="8163" y="15902"/>
                </a:lnTo>
                <a:lnTo>
                  <a:pt x="8146" y="15991"/>
                </a:lnTo>
                <a:lnTo>
                  <a:pt x="6914" y="6832"/>
                </a:lnTo>
                <a:lnTo>
                  <a:pt x="6919" y="6683"/>
                </a:lnTo>
                <a:lnTo>
                  <a:pt x="6914" y="6534"/>
                </a:lnTo>
                <a:lnTo>
                  <a:pt x="6902" y="6444"/>
                </a:lnTo>
                <a:lnTo>
                  <a:pt x="6889" y="6355"/>
                </a:lnTo>
                <a:lnTo>
                  <a:pt x="6868" y="6325"/>
                </a:lnTo>
                <a:lnTo>
                  <a:pt x="6847" y="6355"/>
                </a:lnTo>
                <a:lnTo>
                  <a:pt x="6834" y="6444"/>
                </a:lnTo>
                <a:lnTo>
                  <a:pt x="6822" y="6534"/>
                </a:lnTo>
                <a:lnTo>
                  <a:pt x="6818" y="6683"/>
                </a:lnTo>
                <a:lnTo>
                  <a:pt x="5607" y="9428"/>
                </a:lnTo>
                <a:lnTo>
                  <a:pt x="5590" y="9338"/>
                </a:lnTo>
                <a:lnTo>
                  <a:pt x="5581" y="9308"/>
                </a:lnTo>
                <a:lnTo>
                  <a:pt x="5569" y="9308"/>
                </a:lnTo>
                <a:lnTo>
                  <a:pt x="5548" y="9338"/>
                </a:lnTo>
                <a:lnTo>
                  <a:pt x="5535" y="9428"/>
                </a:lnTo>
                <a:lnTo>
                  <a:pt x="5522" y="9517"/>
                </a:lnTo>
                <a:lnTo>
                  <a:pt x="5518" y="9666"/>
                </a:lnTo>
                <a:lnTo>
                  <a:pt x="5522" y="9816"/>
                </a:lnTo>
                <a:lnTo>
                  <a:pt x="4290" y="19452"/>
                </a:lnTo>
                <a:lnTo>
                  <a:pt x="4274" y="19362"/>
                </a:lnTo>
                <a:lnTo>
                  <a:pt x="4252" y="19332"/>
                </a:lnTo>
                <a:lnTo>
                  <a:pt x="4231" y="19362"/>
                </a:lnTo>
                <a:lnTo>
                  <a:pt x="4219" y="19452"/>
                </a:lnTo>
                <a:lnTo>
                  <a:pt x="4206" y="19541"/>
                </a:lnTo>
                <a:lnTo>
                  <a:pt x="4202" y="19691"/>
                </a:lnTo>
                <a:lnTo>
                  <a:pt x="4202" y="19750"/>
                </a:lnTo>
                <a:lnTo>
                  <a:pt x="3004" y="21183"/>
                </a:lnTo>
                <a:lnTo>
                  <a:pt x="3004" y="21242"/>
                </a:lnTo>
                <a:lnTo>
                  <a:pt x="3000" y="21093"/>
                </a:lnTo>
                <a:lnTo>
                  <a:pt x="2974" y="20914"/>
                </a:lnTo>
                <a:lnTo>
                  <a:pt x="2953" y="20884"/>
                </a:lnTo>
                <a:lnTo>
                  <a:pt x="2936" y="20914"/>
                </a:lnTo>
                <a:lnTo>
                  <a:pt x="2919" y="20973"/>
                </a:lnTo>
                <a:lnTo>
                  <a:pt x="1666" y="10084"/>
                </a:lnTo>
                <a:lnTo>
                  <a:pt x="1675" y="9965"/>
                </a:lnTo>
                <a:lnTo>
                  <a:pt x="1679" y="9846"/>
                </a:lnTo>
                <a:lnTo>
                  <a:pt x="1675" y="9696"/>
                </a:lnTo>
                <a:lnTo>
                  <a:pt x="1650" y="9517"/>
                </a:lnTo>
                <a:lnTo>
                  <a:pt x="1628" y="9487"/>
                </a:lnTo>
                <a:lnTo>
                  <a:pt x="1607" y="9517"/>
                </a:lnTo>
                <a:lnTo>
                  <a:pt x="1595" y="9607"/>
                </a:lnTo>
                <a:lnTo>
                  <a:pt x="1582" y="9696"/>
                </a:lnTo>
                <a:lnTo>
                  <a:pt x="1578" y="9846"/>
                </a:lnTo>
                <a:lnTo>
                  <a:pt x="1582" y="9965"/>
                </a:lnTo>
                <a:lnTo>
                  <a:pt x="375" y="14320"/>
                </a:lnTo>
                <a:lnTo>
                  <a:pt x="359" y="14231"/>
                </a:lnTo>
                <a:lnTo>
                  <a:pt x="338" y="14201"/>
                </a:lnTo>
                <a:lnTo>
                  <a:pt x="321" y="14231"/>
                </a:lnTo>
                <a:lnTo>
                  <a:pt x="304" y="14291"/>
                </a:lnTo>
                <a:lnTo>
                  <a:pt x="0" y="13336"/>
                </a:lnTo>
                <a:lnTo>
                  <a:pt x="0" y="13455"/>
                </a:lnTo>
                <a:lnTo>
                  <a:pt x="291" y="14380"/>
                </a:lnTo>
                <a:lnTo>
                  <a:pt x="287" y="14469"/>
                </a:lnTo>
                <a:lnTo>
                  <a:pt x="287" y="14559"/>
                </a:lnTo>
                <a:lnTo>
                  <a:pt x="291" y="14708"/>
                </a:lnTo>
                <a:lnTo>
                  <a:pt x="316" y="14888"/>
                </a:lnTo>
                <a:lnTo>
                  <a:pt x="338" y="14917"/>
                </a:lnTo>
                <a:lnTo>
                  <a:pt x="359" y="14888"/>
                </a:lnTo>
                <a:lnTo>
                  <a:pt x="371" y="14798"/>
                </a:lnTo>
                <a:lnTo>
                  <a:pt x="384" y="14708"/>
                </a:lnTo>
                <a:lnTo>
                  <a:pt x="388" y="14559"/>
                </a:lnTo>
                <a:lnTo>
                  <a:pt x="384" y="14440"/>
                </a:lnTo>
                <a:lnTo>
                  <a:pt x="1586" y="10054"/>
                </a:lnTo>
                <a:lnTo>
                  <a:pt x="1595" y="10114"/>
                </a:lnTo>
                <a:lnTo>
                  <a:pt x="1607" y="10174"/>
                </a:lnTo>
                <a:lnTo>
                  <a:pt x="1616" y="10204"/>
                </a:lnTo>
                <a:lnTo>
                  <a:pt x="1641" y="10204"/>
                </a:lnTo>
                <a:lnTo>
                  <a:pt x="1654" y="10144"/>
                </a:lnTo>
                <a:lnTo>
                  <a:pt x="2907" y="21093"/>
                </a:lnTo>
                <a:lnTo>
                  <a:pt x="2903" y="21153"/>
                </a:lnTo>
                <a:lnTo>
                  <a:pt x="2903" y="21242"/>
                </a:lnTo>
                <a:lnTo>
                  <a:pt x="2907" y="21391"/>
                </a:lnTo>
                <a:lnTo>
                  <a:pt x="2932" y="21570"/>
                </a:lnTo>
                <a:lnTo>
                  <a:pt x="2953" y="21600"/>
                </a:lnTo>
                <a:lnTo>
                  <a:pt x="2970" y="21570"/>
                </a:lnTo>
                <a:lnTo>
                  <a:pt x="2987" y="21511"/>
                </a:lnTo>
                <a:lnTo>
                  <a:pt x="2995" y="21421"/>
                </a:lnTo>
                <a:lnTo>
                  <a:pt x="3004" y="21302"/>
                </a:lnTo>
                <a:lnTo>
                  <a:pt x="4210" y="19870"/>
                </a:lnTo>
                <a:lnTo>
                  <a:pt x="4227" y="19989"/>
                </a:lnTo>
                <a:lnTo>
                  <a:pt x="4240" y="20049"/>
                </a:lnTo>
                <a:lnTo>
                  <a:pt x="4252" y="20049"/>
                </a:lnTo>
                <a:lnTo>
                  <a:pt x="4274" y="20019"/>
                </a:lnTo>
                <a:lnTo>
                  <a:pt x="4286" y="19929"/>
                </a:lnTo>
                <a:lnTo>
                  <a:pt x="4299" y="19840"/>
                </a:lnTo>
                <a:lnTo>
                  <a:pt x="4303" y="19691"/>
                </a:lnTo>
                <a:lnTo>
                  <a:pt x="4299" y="19541"/>
                </a:lnTo>
                <a:lnTo>
                  <a:pt x="5531" y="9905"/>
                </a:lnTo>
                <a:lnTo>
                  <a:pt x="5548" y="9995"/>
                </a:lnTo>
                <a:lnTo>
                  <a:pt x="5569" y="10025"/>
                </a:lnTo>
                <a:lnTo>
                  <a:pt x="5590" y="9995"/>
                </a:lnTo>
                <a:lnTo>
                  <a:pt x="5602" y="9905"/>
                </a:lnTo>
                <a:lnTo>
                  <a:pt x="5615" y="9816"/>
                </a:lnTo>
                <a:lnTo>
                  <a:pt x="5619" y="9666"/>
                </a:lnTo>
                <a:lnTo>
                  <a:pt x="5615" y="9547"/>
                </a:lnTo>
                <a:lnTo>
                  <a:pt x="6822" y="6802"/>
                </a:lnTo>
                <a:lnTo>
                  <a:pt x="6830" y="6892"/>
                </a:lnTo>
                <a:lnTo>
                  <a:pt x="6839" y="6981"/>
                </a:lnTo>
                <a:lnTo>
                  <a:pt x="6851" y="7011"/>
                </a:lnTo>
                <a:lnTo>
                  <a:pt x="6868" y="7041"/>
                </a:lnTo>
                <a:lnTo>
                  <a:pt x="6889" y="7011"/>
                </a:lnTo>
                <a:lnTo>
                  <a:pt x="6906" y="6921"/>
                </a:lnTo>
                <a:lnTo>
                  <a:pt x="8138" y="16081"/>
                </a:lnTo>
                <a:lnTo>
                  <a:pt x="8134" y="16230"/>
                </a:lnTo>
                <a:lnTo>
                  <a:pt x="8138" y="16379"/>
                </a:lnTo>
                <a:lnTo>
                  <a:pt x="8151" y="16469"/>
                </a:lnTo>
                <a:lnTo>
                  <a:pt x="8163" y="16558"/>
                </a:lnTo>
                <a:lnTo>
                  <a:pt x="8184" y="16588"/>
                </a:lnTo>
                <a:lnTo>
                  <a:pt x="8206" y="16558"/>
                </a:lnTo>
                <a:lnTo>
                  <a:pt x="8218" y="16469"/>
                </a:lnTo>
                <a:lnTo>
                  <a:pt x="8231" y="16379"/>
                </a:lnTo>
                <a:lnTo>
                  <a:pt x="8235" y="16230"/>
                </a:lnTo>
                <a:lnTo>
                  <a:pt x="8231" y="16081"/>
                </a:lnTo>
                <a:lnTo>
                  <a:pt x="9458" y="9726"/>
                </a:lnTo>
                <a:lnTo>
                  <a:pt x="9467" y="9816"/>
                </a:lnTo>
                <a:lnTo>
                  <a:pt x="9475" y="9846"/>
                </a:lnTo>
                <a:lnTo>
                  <a:pt x="9488" y="9905"/>
                </a:lnTo>
                <a:lnTo>
                  <a:pt x="9501" y="9905"/>
                </a:lnTo>
                <a:lnTo>
                  <a:pt x="9522" y="9875"/>
                </a:lnTo>
                <a:lnTo>
                  <a:pt x="9547" y="9696"/>
                </a:lnTo>
                <a:lnTo>
                  <a:pt x="9551" y="9547"/>
                </a:lnTo>
                <a:lnTo>
                  <a:pt x="9551" y="9517"/>
                </a:lnTo>
                <a:lnTo>
                  <a:pt x="10749" y="8622"/>
                </a:lnTo>
                <a:lnTo>
                  <a:pt x="10754" y="8772"/>
                </a:lnTo>
                <a:lnTo>
                  <a:pt x="10766" y="8861"/>
                </a:lnTo>
                <a:lnTo>
                  <a:pt x="10783" y="8921"/>
                </a:lnTo>
                <a:lnTo>
                  <a:pt x="10800" y="8950"/>
                </a:lnTo>
                <a:lnTo>
                  <a:pt x="10821" y="8921"/>
                </a:lnTo>
                <a:lnTo>
                  <a:pt x="10834" y="8831"/>
                </a:lnTo>
                <a:lnTo>
                  <a:pt x="10846" y="8742"/>
                </a:lnTo>
                <a:lnTo>
                  <a:pt x="10851" y="8593"/>
                </a:lnTo>
                <a:lnTo>
                  <a:pt x="10846" y="8503"/>
                </a:lnTo>
                <a:lnTo>
                  <a:pt x="10842" y="8384"/>
                </a:lnTo>
                <a:lnTo>
                  <a:pt x="12078" y="567"/>
                </a:lnTo>
                <a:lnTo>
                  <a:pt x="12095" y="686"/>
                </a:lnTo>
                <a:lnTo>
                  <a:pt x="12104" y="716"/>
                </a:lnTo>
                <a:lnTo>
                  <a:pt x="12116" y="716"/>
                </a:lnTo>
                <a:lnTo>
                  <a:pt x="12133" y="686"/>
                </a:lnTo>
                <a:lnTo>
                  <a:pt x="12146" y="656"/>
                </a:lnTo>
                <a:lnTo>
                  <a:pt x="12154" y="597"/>
                </a:lnTo>
                <a:lnTo>
                  <a:pt x="12163" y="507"/>
                </a:lnTo>
                <a:lnTo>
                  <a:pt x="13382" y="3491"/>
                </a:lnTo>
                <a:lnTo>
                  <a:pt x="13382" y="3580"/>
                </a:lnTo>
                <a:lnTo>
                  <a:pt x="13386" y="3730"/>
                </a:lnTo>
                <a:lnTo>
                  <a:pt x="13411" y="3909"/>
                </a:lnTo>
                <a:lnTo>
                  <a:pt x="13433" y="3938"/>
                </a:lnTo>
                <a:lnTo>
                  <a:pt x="13445" y="3938"/>
                </a:lnTo>
                <a:lnTo>
                  <a:pt x="13458" y="3879"/>
                </a:lnTo>
                <a:lnTo>
                  <a:pt x="14694" y="13605"/>
                </a:lnTo>
                <a:lnTo>
                  <a:pt x="14686" y="13724"/>
                </a:lnTo>
                <a:lnTo>
                  <a:pt x="14681" y="13843"/>
                </a:lnTo>
                <a:lnTo>
                  <a:pt x="14686" y="13992"/>
                </a:lnTo>
                <a:lnTo>
                  <a:pt x="14698" y="14082"/>
                </a:lnTo>
                <a:lnTo>
                  <a:pt x="14711" y="14171"/>
                </a:lnTo>
                <a:lnTo>
                  <a:pt x="14732" y="14201"/>
                </a:lnTo>
                <a:lnTo>
                  <a:pt x="14745" y="14201"/>
                </a:lnTo>
                <a:lnTo>
                  <a:pt x="14753" y="14171"/>
                </a:lnTo>
                <a:lnTo>
                  <a:pt x="14766" y="14112"/>
                </a:lnTo>
                <a:lnTo>
                  <a:pt x="14774" y="14052"/>
                </a:lnTo>
                <a:lnTo>
                  <a:pt x="15981" y="17394"/>
                </a:lnTo>
                <a:lnTo>
                  <a:pt x="15981" y="17423"/>
                </a:lnTo>
                <a:lnTo>
                  <a:pt x="15985" y="17573"/>
                </a:lnTo>
                <a:lnTo>
                  <a:pt x="15998" y="17662"/>
                </a:lnTo>
                <a:lnTo>
                  <a:pt x="16010" y="17752"/>
                </a:lnTo>
                <a:lnTo>
                  <a:pt x="16031" y="17781"/>
                </a:lnTo>
                <a:lnTo>
                  <a:pt x="16052" y="17752"/>
                </a:lnTo>
                <a:lnTo>
                  <a:pt x="16078" y="17573"/>
                </a:lnTo>
                <a:lnTo>
                  <a:pt x="16082" y="17423"/>
                </a:lnTo>
                <a:lnTo>
                  <a:pt x="16082" y="17394"/>
                </a:lnTo>
                <a:lnTo>
                  <a:pt x="17326" y="12292"/>
                </a:lnTo>
                <a:lnTo>
                  <a:pt x="17343" y="12381"/>
                </a:lnTo>
                <a:lnTo>
                  <a:pt x="17364" y="12411"/>
                </a:lnTo>
                <a:lnTo>
                  <a:pt x="17385" y="12381"/>
                </a:lnTo>
                <a:lnTo>
                  <a:pt x="17411" y="12202"/>
                </a:lnTo>
                <a:lnTo>
                  <a:pt x="17415" y="12053"/>
                </a:lnTo>
                <a:lnTo>
                  <a:pt x="17415" y="12023"/>
                </a:lnTo>
                <a:lnTo>
                  <a:pt x="18609" y="8712"/>
                </a:lnTo>
                <a:lnTo>
                  <a:pt x="18626" y="8801"/>
                </a:lnTo>
                <a:lnTo>
                  <a:pt x="18647" y="8831"/>
                </a:lnTo>
                <a:lnTo>
                  <a:pt x="18668" y="8801"/>
                </a:lnTo>
                <a:lnTo>
                  <a:pt x="18681" y="8712"/>
                </a:lnTo>
                <a:lnTo>
                  <a:pt x="18693" y="8622"/>
                </a:lnTo>
                <a:lnTo>
                  <a:pt x="18697" y="8473"/>
                </a:lnTo>
                <a:lnTo>
                  <a:pt x="18693" y="8384"/>
                </a:lnTo>
                <a:lnTo>
                  <a:pt x="19938" y="806"/>
                </a:lnTo>
                <a:lnTo>
                  <a:pt x="19946" y="865"/>
                </a:lnTo>
                <a:lnTo>
                  <a:pt x="19959" y="925"/>
                </a:lnTo>
                <a:lnTo>
                  <a:pt x="19967" y="955"/>
                </a:lnTo>
                <a:lnTo>
                  <a:pt x="19980" y="955"/>
                </a:lnTo>
                <a:lnTo>
                  <a:pt x="19997" y="925"/>
                </a:lnTo>
                <a:lnTo>
                  <a:pt x="20014" y="865"/>
                </a:lnTo>
                <a:lnTo>
                  <a:pt x="20022" y="776"/>
                </a:lnTo>
                <a:lnTo>
                  <a:pt x="20031" y="656"/>
                </a:lnTo>
                <a:lnTo>
                  <a:pt x="21229" y="1730"/>
                </a:lnTo>
                <a:lnTo>
                  <a:pt x="21229" y="1790"/>
                </a:lnTo>
                <a:lnTo>
                  <a:pt x="21233" y="1939"/>
                </a:lnTo>
                <a:lnTo>
                  <a:pt x="21246" y="2029"/>
                </a:lnTo>
                <a:lnTo>
                  <a:pt x="21258" y="2118"/>
                </a:lnTo>
                <a:lnTo>
                  <a:pt x="21279" y="2148"/>
                </a:lnTo>
                <a:lnTo>
                  <a:pt x="21300" y="2118"/>
                </a:lnTo>
                <a:lnTo>
                  <a:pt x="21326" y="1939"/>
                </a:lnTo>
                <a:lnTo>
                  <a:pt x="21330" y="1790"/>
                </a:lnTo>
                <a:lnTo>
                  <a:pt x="21600" y="1790"/>
                </a:lnTo>
                <a:lnTo>
                  <a:pt x="21600" y="1671"/>
                </a:lnTo>
                <a:lnTo>
                  <a:pt x="21326" y="1671"/>
                </a:lnTo>
                <a:lnTo>
                  <a:pt x="21322" y="1581"/>
                </a:lnTo>
                <a:lnTo>
                  <a:pt x="21309" y="1492"/>
                </a:lnTo>
                <a:lnTo>
                  <a:pt x="21296" y="1462"/>
                </a:lnTo>
                <a:lnTo>
                  <a:pt x="21279" y="1432"/>
                </a:lnTo>
                <a:lnTo>
                  <a:pt x="21267" y="1432"/>
                </a:lnTo>
                <a:lnTo>
                  <a:pt x="21254" y="1492"/>
                </a:lnTo>
                <a:lnTo>
                  <a:pt x="21241" y="1551"/>
                </a:lnTo>
                <a:lnTo>
                  <a:pt x="21233" y="1611"/>
                </a:lnTo>
                <a:lnTo>
                  <a:pt x="20031" y="537"/>
                </a:lnTo>
                <a:lnTo>
                  <a:pt x="20022" y="418"/>
                </a:lnTo>
                <a:lnTo>
                  <a:pt x="20014" y="328"/>
                </a:lnTo>
                <a:lnTo>
                  <a:pt x="19997" y="269"/>
                </a:lnTo>
                <a:lnTo>
                  <a:pt x="19980" y="239"/>
                </a:lnTo>
                <a:lnTo>
                  <a:pt x="19959" y="269"/>
                </a:lnTo>
                <a:lnTo>
                  <a:pt x="19946" y="358"/>
                </a:lnTo>
                <a:lnTo>
                  <a:pt x="19934" y="448"/>
                </a:lnTo>
                <a:lnTo>
                  <a:pt x="19929" y="597"/>
                </a:lnTo>
                <a:lnTo>
                  <a:pt x="19934" y="686"/>
                </a:lnTo>
                <a:lnTo>
                  <a:pt x="18689" y="8264"/>
                </a:lnTo>
                <a:lnTo>
                  <a:pt x="18681" y="8204"/>
                </a:lnTo>
                <a:lnTo>
                  <a:pt x="18668" y="8145"/>
                </a:lnTo>
                <a:lnTo>
                  <a:pt x="18660" y="8115"/>
                </a:lnTo>
                <a:lnTo>
                  <a:pt x="18647" y="8115"/>
                </a:lnTo>
                <a:lnTo>
                  <a:pt x="18626" y="8145"/>
                </a:lnTo>
                <a:lnTo>
                  <a:pt x="18613" y="8234"/>
                </a:lnTo>
                <a:lnTo>
                  <a:pt x="18600" y="8324"/>
                </a:lnTo>
                <a:lnTo>
                  <a:pt x="18596" y="8473"/>
                </a:lnTo>
                <a:lnTo>
                  <a:pt x="18600" y="8622"/>
                </a:lnTo>
                <a:lnTo>
                  <a:pt x="17411" y="11904"/>
                </a:lnTo>
                <a:lnTo>
                  <a:pt x="17402" y="11814"/>
                </a:lnTo>
                <a:lnTo>
                  <a:pt x="17390" y="11755"/>
                </a:lnTo>
                <a:lnTo>
                  <a:pt x="17364" y="11695"/>
                </a:lnTo>
                <a:lnTo>
                  <a:pt x="17343" y="11725"/>
                </a:lnTo>
                <a:lnTo>
                  <a:pt x="17318" y="11904"/>
                </a:lnTo>
                <a:lnTo>
                  <a:pt x="17314" y="12053"/>
                </a:lnTo>
                <a:lnTo>
                  <a:pt x="17318" y="12202"/>
                </a:lnTo>
                <a:lnTo>
                  <a:pt x="16078" y="17274"/>
                </a:lnTo>
                <a:lnTo>
                  <a:pt x="16069" y="17185"/>
                </a:lnTo>
                <a:lnTo>
                  <a:pt x="16057" y="17125"/>
                </a:lnTo>
                <a:lnTo>
                  <a:pt x="16044" y="17065"/>
                </a:lnTo>
                <a:lnTo>
                  <a:pt x="16031" y="17065"/>
                </a:lnTo>
                <a:lnTo>
                  <a:pt x="16019" y="17095"/>
                </a:lnTo>
                <a:lnTo>
                  <a:pt x="16006" y="17125"/>
                </a:lnTo>
                <a:lnTo>
                  <a:pt x="15993" y="17185"/>
                </a:lnTo>
                <a:lnTo>
                  <a:pt x="15985" y="17274"/>
                </a:lnTo>
                <a:lnTo>
                  <a:pt x="14778" y="13963"/>
                </a:lnTo>
                <a:lnTo>
                  <a:pt x="14782" y="13843"/>
                </a:lnTo>
                <a:lnTo>
                  <a:pt x="14778" y="13694"/>
                </a:lnTo>
                <a:lnTo>
                  <a:pt x="14753" y="13515"/>
                </a:lnTo>
                <a:lnTo>
                  <a:pt x="14732" y="13485"/>
                </a:lnTo>
                <a:lnTo>
                  <a:pt x="14719" y="13485"/>
                </a:lnTo>
                <a:lnTo>
                  <a:pt x="14707" y="13545"/>
                </a:lnTo>
                <a:lnTo>
                  <a:pt x="13470" y="3819"/>
                </a:lnTo>
                <a:lnTo>
                  <a:pt x="13479" y="3700"/>
                </a:lnTo>
                <a:lnTo>
                  <a:pt x="13483" y="3580"/>
                </a:lnTo>
                <a:lnTo>
                  <a:pt x="13479" y="3431"/>
                </a:lnTo>
                <a:lnTo>
                  <a:pt x="13454" y="3252"/>
                </a:lnTo>
                <a:lnTo>
                  <a:pt x="13433" y="3222"/>
                </a:lnTo>
                <a:lnTo>
                  <a:pt x="13420" y="3222"/>
                </a:lnTo>
                <a:lnTo>
                  <a:pt x="13407" y="3252"/>
                </a:lnTo>
                <a:lnTo>
                  <a:pt x="13399" y="3312"/>
                </a:lnTo>
                <a:lnTo>
                  <a:pt x="13390" y="3371"/>
                </a:lnTo>
                <a:lnTo>
                  <a:pt x="12167" y="388"/>
                </a:lnTo>
                <a:lnTo>
                  <a:pt x="12167" y="358"/>
                </a:lnTo>
                <a:lnTo>
                  <a:pt x="12163" y="209"/>
                </a:lnTo>
                <a:lnTo>
                  <a:pt x="12150" y="120"/>
                </a:lnTo>
                <a:lnTo>
                  <a:pt x="12137" y="30"/>
                </a:lnTo>
                <a:lnTo>
                  <a:pt x="12116" y="0"/>
                </a:lnTo>
                <a:close/>
              </a:path>
            </a:pathLst>
          </a:custGeom>
          <a:solidFill>
            <a:srgbClr val="FFFFFF">
              <a:alpha val="3500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410" name="Numéro de diapositive"/>
          <p:cNvSpPr txBox="1">
            <a:spLocks noGrp="1"/>
          </p:cNvSpPr>
          <p:nvPr>
            <p:ph type="sldNum" sz="quarter" idx="2"/>
          </p:nvPr>
        </p:nvSpPr>
        <p:spPr>
          <a:xfrm>
            <a:off x="11595457" y="118244"/>
            <a:ext cx="449820" cy="462247"/>
          </a:xfrm>
          <a:prstGeom prst="rect">
            <a:avLst/>
          </a:prstGeom>
        </p:spPr>
        <p:txBody>
          <a:bodyPr lIns="91422" tIns="91422" rIns="91422" bIns="91422"/>
          <a:lstStyle>
            <a:lvl1pPr algn="ctr" defTabSz="1219168">
              <a:defRPr sz="1800">
                <a:solidFill>
                  <a:srgbClr val="FFFFFF"/>
                </a:solidFill>
                <a:latin typeface="Titillium Web"/>
                <a:ea typeface="Titillium Web"/>
                <a:cs typeface="Titillium Web"/>
                <a:sym typeface="Titillium Web"/>
              </a:defRPr>
            </a:lvl1pPr>
          </a:lstStyle>
          <a:p>
            <a:fld id="{86CB4B4D-7CA3-9044-876B-883B54F8677D}" type="slidenum">
              <a:t>‹#›</a:t>
            </a:fld>
            <a:endParaRPr/>
          </a:p>
        </p:txBody>
      </p:sp>
    </p:spTree>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type="tx">
  <p:cSld name="Blank with frame">
    <p:bg>
      <p:bgPr>
        <a:solidFill>
          <a:srgbClr val="465573"/>
        </a:solidFill>
        <a:effectLst/>
      </p:bgPr>
    </p:bg>
    <p:spTree>
      <p:nvGrpSpPr>
        <p:cNvPr id="1" name=""/>
        <p:cNvGrpSpPr/>
        <p:nvPr/>
      </p:nvGrpSpPr>
      <p:grpSpPr>
        <a:xfrm>
          <a:off x="0" y="0"/>
          <a:ext cx="0" cy="0"/>
          <a:chOff x="0" y="0"/>
          <a:chExt cx="0" cy="0"/>
        </a:xfrm>
      </p:grpSpPr>
      <p:sp>
        <p:nvSpPr>
          <p:cNvPr id="1417" name="Google Shape;6;p1"/>
          <p:cNvSpPr/>
          <p:nvPr/>
        </p:nvSpPr>
        <p:spPr>
          <a:xfrm>
            <a:off x="0" y="-1"/>
            <a:ext cx="12192001" cy="6857987"/>
          </a:xfrm>
          <a:custGeom>
            <a:avLst/>
            <a:gdLst/>
            <a:ahLst/>
            <a:cxnLst>
              <a:cxn ang="0">
                <a:pos x="wd2" y="hd2"/>
              </a:cxn>
              <a:cxn ang="5400000">
                <a:pos x="wd2" y="hd2"/>
              </a:cxn>
              <a:cxn ang="10800000">
                <a:pos x="wd2" y="hd2"/>
              </a:cxn>
              <a:cxn ang="16200000">
                <a:pos x="wd2" y="hd2"/>
              </a:cxn>
            </a:cxnLst>
            <a:rect l="0" t="0" r="r" b="b"/>
            <a:pathLst>
              <a:path w="21600" h="21600" extrusionOk="0">
                <a:moveTo>
                  <a:pt x="1299" y="1155"/>
                </a:moveTo>
                <a:lnTo>
                  <a:pt x="1299" y="2258"/>
                </a:lnTo>
                <a:lnTo>
                  <a:pt x="662" y="2258"/>
                </a:lnTo>
                <a:lnTo>
                  <a:pt x="662" y="1155"/>
                </a:lnTo>
                <a:close/>
                <a:moveTo>
                  <a:pt x="1953" y="1155"/>
                </a:moveTo>
                <a:lnTo>
                  <a:pt x="1953" y="2258"/>
                </a:lnTo>
                <a:lnTo>
                  <a:pt x="1316" y="2258"/>
                </a:lnTo>
                <a:lnTo>
                  <a:pt x="1316" y="1155"/>
                </a:lnTo>
                <a:close/>
                <a:moveTo>
                  <a:pt x="2611" y="1155"/>
                </a:moveTo>
                <a:lnTo>
                  <a:pt x="2611" y="2258"/>
                </a:lnTo>
                <a:lnTo>
                  <a:pt x="1970" y="2258"/>
                </a:lnTo>
                <a:lnTo>
                  <a:pt x="1970" y="1155"/>
                </a:lnTo>
                <a:close/>
                <a:moveTo>
                  <a:pt x="3265" y="1155"/>
                </a:moveTo>
                <a:lnTo>
                  <a:pt x="3265" y="2258"/>
                </a:lnTo>
                <a:lnTo>
                  <a:pt x="2628" y="2258"/>
                </a:lnTo>
                <a:lnTo>
                  <a:pt x="2628" y="1155"/>
                </a:lnTo>
                <a:close/>
                <a:moveTo>
                  <a:pt x="3919" y="1155"/>
                </a:moveTo>
                <a:lnTo>
                  <a:pt x="3919" y="2258"/>
                </a:lnTo>
                <a:lnTo>
                  <a:pt x="3282" y="2258"/>
                </a:lnTo>
                <a:lnTo>
                  <a:pt x="3282" y="1155"/>
                </a:lnTo>
                <a:close/>
                <a:moveTo>
                  <a:pt x="4573" y="1155"/>
                </a:moveTo>
                <a:lnTo>
                  <a:pt x="4573" y="2258"/>
                </a:lnTo>
                <a:lnTo>
                  <a:pt x="3936" y="2258"/>
                </a:lnTo>
                <a:lnTo>
                  <a:pt x="3936" y="1155"/>
                </a:lnTo>
                <a:close/>
                <a:moveTo>
                  <a:pt x="5227" y="1155"/>
                </a:moveTo>
                <a:lnTo>
                  <a:pt x="5227" y="2258"/>
                </a:lnTo>
                <a:lnTo>
                  <a:pt x="4590" y="2258"/>
                </a:lnTo>
                <a:lnTo>
                  <a:pt x="4590" y="1155"/>
                </a:lnTo>
                <a:close/>
                <a:moveTo>
                  <a:pt x="5881" y="1155"/>
                </a:moveTo>
                <a:lnTo>
                  <a:pt x="5881" y="2258"/>
                </a:lnTo>
                <a:lnTo>
                  <a:pt x="5244" y="2258"/>
                </a:lnTo>
                <a:lnTo>
                  <a:pt x="5244" y="1155"/>
                </a:lnTo>
                <a:close/>
                <a:moveTo>
                  <a:pt x="6539" y="1155"/>
                </a:moveTo>
                <a:lnTo>
                  <a:pt x="6539" y="2258"/>
                </a:lnTo>
                <a:lnTo>
                  <a:pt x="5898" y="2258"/>
                </a:lnTo>
                <a:lnTo>
                  <a:pt x="5898" y="1155"/>
                </a:lnTo>
                <a:close/>
                <a:moveTo>
                  <a:pt x="7193" y="1155"/>
                </a:moveTo>
                <a:lnTo>
                  <a:pt x="7193" y="2258"/>
                </a:lnTo>
                <a:lnTo>
                  <a:pt x="6556" y="2258"/>
                </a:lnTo>
                <a:lnTo>
                  <a:pt x="6556" y="1155"/>
                </a:lnTo>
                <a:close/>
                <a:moveTo>
                  <a:pt x="7847" y="1155"/>
                </a:moveTo>
                <a:lnTo>
                  <a:pt x="7847" y="2258"/>
                </a:lnTo>
                <a:lnTo>
                  <a:pt x="7210" y="2258"/>
                </a:lnTo>
                <a:lnTo>
                  <a:pt x="7210" y="1155"/>
                </a:lnTo>
                <a:close/>
                <a:moveTo>
                  <a:pt x="8501" y="1155"/>
                </a:moveTo>
                <a:lnTo>
                  <a:pt x="8501" y="2258"/>
                </a:lnTo>
                <a:lnTo>
                  <a:pt x="7864" y="2258"/>
                </a:lnTo>
                <a:lnTo>
                  <a:pt x="7864" y="1155"/>
                </a:lnTo>
                <a:close/>
                <a:moveTo>
                  <a:pt x="9155" y="1155"/>
                </a:moveTo>
                <a:lnTo>
                  <a:pt x="9155" y="2258"/>
                </a:lnTo>
                <a:lnTo>
                  <a:pt x="8518" y="2258"/>
                </a:lnTo>
                <a:lnTo>
                  <a:pt x="8518" y="1155"/>
                </a:lnTo>
                <a:close/>
                <a:moveTo>
                  <a:pt x="9809" y="1155"/>
                </a:moveTo>
                <a:lnTo>
                  <a:pt x="9809" y="2258"/>
                </a:lnTo>
                <a:lnTo>
                  <a:pt x="9172" y="2258"/>
                </a:lnTo>
                <a:lnTo>
                  <a:pt x="9172" y="1155"/>
                </a:lnTo>
                <a:close/>
                <a:moveTo>
                  <a:pt x="10462" y="1155"/>
                </a:moveTo>
                <a:lnTo>
                  <a:pt x="10462" y="2258"/>
                </a:lnTo>
                <a:lnTo>
                  <a:pt x="9825" y="2258"/>
                </a:lnTo>
                <a:lnTo>
                  <a:pt x="9825" y="1155"/>
                </a:lnTo>
                <a:close/>
                <a:moveTo>
                  <a:pt x="11121" y="1155"/>
                </a:moveTo>
                <a:lnTo>
                  <a:pt x="11121" y="2258"/>
                </a:lnTo>
                <a:lnTo>
                  <a:pt x="10479" y="2258"/>
                </a:lnTo>
                <a:lnTo>
                  <a:pt x="10479" y="1155"/>
                </a:lnTo>
                <a:close/>
                <a:moveTo>
                  <a:pt x="11775" y="1155"/>
                </a:moveTo>
                <a:lnTo>
                  <a:pt x="11775" y="2258"/>
                </a:lnTo>
                <a:lnTo>
                  <a:pt x="11138" y="2258"/>
                </a:lnTo>
                <a:lnTo>
                  <a:pt x="11138" y="1155"/>
                </a:lnTo>
                <a:close/>
                <a:moveTo>
                  <a:pt x="12428" y="1155"/>
                </a:moveTo>
                <a:lnTo>
                  <a:pt x="12428" y="2258"/>
                </a:lnTo>
                <a:lnTo>
                  <a:pt x="11791" y="2258"/>
                </a:lnTo>
                <a:lnTo>
                  <a:pt x="11791" y="1155"/>
                </a:lnTo>
                <a:close/>
                <a:moveTo>
                  <a:pt x="13082" y="1155"/>
                </a:moveTo>
                <a:lnTo>
                  <a:pt x="13082" y="2258"/>
                </a:lnTo>
                <a:lnTo>
                  <a:pt x="12445" y="2258"/>
                </a:lnTo>
                <a:lnTo>
                  <a:pt x="12445" y="1155"/>
                </a:lnTo>
                <a:close/>
                <a:moveTo>
                  <a:pt x="13736" y="1155"/>
                </a:moveTo>
                <a:lnTo>
                  <a:pt x="13736" y="2258"/>
                </a:lnTo>
                <a:lnTo>
                  <a:pt x="13099" y="2258"/>
                </a:lnTo>
                <a:lnTo>
                  <a:pt x="13099" y="1155"/>
                </a:lnTo>
                <a:close/>
                <a:moveTo>
                  <a:pt x="14390" y="1155"/>
                </a:moveTo>
                <a:lnTo>
                  <a:pt x="14390" y="2258"/>
                </a:lnTo>
                <a:lnTo>
                  <a:pt x="13753" y="2258"/>
                </a:lnTo>
                <a:lnTo>
                  <a:pt x="13753" y="1155"/>
                </a:lnTo>
                <a:close/>
                <a:moveTo>
                  <a:pt x="15044" y="1155"/>
                </a:moveTo>
                <a:lnTo>
                  <a:pt x="15044" y="2258"/>
                </a:lnTo>
                <a:lnTo>
                  <a:pt x="14407" y="2258"/>
                </a:lnTo>
                <a:lnTo>
                  <a:pt x="14407" y="1155"/>
                </a:lnTo>
                <a:close/>
                <a:moveTo>
                  <a:pt x="15702" y="1155"/>
                </a:moveTo>
                <a:lnTo>
                  <a:pt x="15702" y="2258"/>
                </a:lnTo>
                <a:lnTo>
                  <a:pt x="15061" y="2258"/>
                </a:lnTo>
                <a:lnTo>
                  <a:pt x="15061" y="1155"/>
                </a:lnTo>
                <a:close/>
                <a:moveTo>
                  <a:pt x="16356" y="1155"/>
                </a:moveTo>
                <a:lnTo>
                  <a:pt x="16356" y="2258"/>
                </a:lnTo>
                <a:lnTo>
                  <a:pt x="15719" y="2258"/>
                </a:lnTo>
                <a:lnTo>
                  <a:pt x="15719" y="1155"/>
                </a:lnTo>
                <a:close/>
                <a:moveTo>
                  <a:pt x="17010" y="1155"/>
                </a:moveTo>
                <a:lnTo>
                  <a:pt x="17010" y="2258"/>
                </a:lnTo>
                <a:lnTo>
                  <a:pt x="16373" y="2258"/>
                </a:lnTo>
                <a:lnTo>
                  <a:pt x="16373" y="1155"/>
                </a:lnTo>
                <a:close/>
                <a:moveTo>
                  <a:pt x="17664" y="1155"/>
                </a:moveTo>
                <a:lnTo>
                  <a:pt x="17664" y="2258"/>
                </a:lnTo>
                <a:lnTo>
                  <a:pt x="17027" y="2258"/>
                </a:lnTo>
                <a:lnTo>
                  <a:pt x="17027" y="1155"/>
                </a:lnTo>
                <a:close/>
                <a:moveTo>
                  <a:pt x="18318" y="1155"/>
                </a:moveTo>
                <a:lnTo>
                  <a:pt x="18318" y="2258"/>
                </a:lnTo>
                <a:lnTo>
                  <a:pt x="17681" y="2258"/>
                </a:lnTo>
                <a:lnTo>
                  <a:pt x="17681" y="1155"/>
                </a:lnTo>
                <a:close/>
                <a:moveTo>
                  <a:pt x="18972" y="1155"/>
                </a:moveTo>
                <a:lnTo>
                  <a:pt x="18972" y="2258"/>
                </a:lnTo>
                <a:lnTo>
                  <a:pt x="18335" y="2258"/>
                </a:lnTo>
                <a:lnTo>
                  <a:pt x="18335" y="1155"/>
                </a:lnTo>
                <a:close/>
                <a:moveTo>
                  <a:pt x="19630" y="1155"/>
                </a:moveTo>
                <a:lnTo>
                  <a:pt x="19630" y="2258"/>
                </a:lnTo>
                <a:lnTo>
                  <a:pt x="18989" y="2258"/>
                </a:lnTo>
                <a:lnTo>
                  <a:pt x="18989" y="1155"/>
                </a:lnTo>
                <a:close/>
                <a:moveTo>
                  <a:pt x="20284" y="1155"/>
                </a:moveTo>
                <a:lnTo>
                  <a:pt x="20284" y="2258"/>
                </a:lnTo>
                <a:lnTo>
                  <a:pt x="19647" y="2258"/>
                </a:lnTo>
                <a:lnTo>
                  <a:pt x="19647" y="1155"/>
                </a:lnTo>
                <a:close/>
                <a:moveTo>
                  <a:pt x="20938" y="1155"/>
                </a:moveTo>
                <a:lnTo>
                  <a:pt x="20938" y="2258"/>
                </a:lnTo>
                <a:lnTo>
                  <a:pt x="20301" y="2258"/>
                </a:lnTo>
                <a:lnTo>
                  <a:pt x="20301" y="1155"/>
                </a:lnTo>
                <a:close/>
                <a:moveTo>
                  <a:pt x="1299" y="2287"/>
                </a:moveTo>
                <a:lnTo>
                  <a:pt x="1299" y="3397"/>
                </a:lnTo>
                <a:lnTo>
                  <a:pt x="662" y="3397"/>
                </a:lnTo>
                <a:lnTo>
                  <a:pt x="662" y="2287"/>
                </a:lnTo>
                <a:close/>
                <a:moveTo>
                  <a:pt x="1953" y="2287"/>
                </a:moveTo>
                <a:lnTo>
                  <a:pt x="1953" y="3397"/>
                </a:lnTo>
                <a:lnTo>
                  <a:pt x="1316" y="3397"/>
                </a:lnTo>
                <a:lnTo>
                  <a:pt x="1316" y="2287"/>
                </a:lnTo>
                <a:close/>
                <a:moveTo>
                  <a:pt x="2611" y="2287"/>
                </a:moveTo>
                <a:lnTo>
                  <a:pt x="2611" y="3397"/>
                </a:lnTo>
                <a:lnTo>
                  <a:pt x="1970" y="3397"/>
                </a:lnTo>
                <a:lnTo>
                  <a:pt x="1970" y="2287"/>
                </a:lnTo>
                <a:close/>
                <a:moveTo>
                  <a:pt x="3265" y="2287"/>
                </a:moveTo>
                <a:lnTo>
                  <a:pt x="3265" y="3397"/>
                </a:lnTo>
                <a:lnTo>
                  <a:pt x="2628" y="3397"/>
                </a:lnTo>
                <a:lnTo>
                  <a:pt x="2628" y="2287"/>
                </a:lnTo>
                <a:close/>
                <a:moveTo>
                  <a:pt x="3919" y="2287"/>
                </a:moveTo>
                <a:lnTo>
                  <a:pt x="3919" y="3397"/>
                </a:lnTo>
                <a:lnTo>
                  <a:pt x="3282" y="3397"/>
                </a:lnTo>
                <a:lnTo>
                  <a:pt x="3282" y="2287"/>
                </a:lnTo>
                <a:close/>
                <a:moveTo>
                  <a:pt x="4573" y="2287"/>
                </a:moveTo>
                <a:lnTo>
                  <a:pt x="4573" y="3397"/>
                </a:lnTo>
                <a:lnTo>
                  <a:pt x="3936" y="3397"/>
                </a:lnTo>
                <a:lnTo>
                  <a:pt x="3936" y="2287"/>
                </a:lnTo>
                <a:close/>
                <a:moveTo>
                  <a:pt x="5227" y="2287"/>
                </a:moveTo>
                <a:lnTo>
                  <a:pt x="5227" y="3397"/>
                </a:lnTo>
                <a:lnTo>
                  <a:pt x="4590" y="3397"/>
                </a:lnTo>
                <a:lnTo>
                  <a:pt x="4590" y="2287"/>
                </a:lnTo>
                <a:close/>
                <a:moveTo>
                  <a:pt x="5881" y="2287"/>
                </a:moveTo>
                <a:lnTo>
                  <a:pt x="5881" y="3397"/>
                </a:lnTo>
                <a:lnTo>
                  <a:pt x="5244" y="3397"/>
                </a:lnTo>
                <a:lnTo>
                  <a:pt x="5244" y="2287"/>
                </a:lnTo>
                <a:close/>
                <a:moveTo>
                  <a:pt x="6539" y="2287"/>
                </a:moveTo>
                <a:lnTo>
                  <a:pt x="6539" y="3397"/>
                </a:lnTo>
                <a:lnTo>
                  <a:pt x="5898" y="3397"/>
                </a:lnTo>
                <a:lnTo>
                  <a:pt x="5898" y="2287"/>
                </a:lnTo>
                <a:close/>
                <a:moveTo>
                  <a:pt x="7193" y="2287"/>
                </a:moveTo>
                <a:lnTo>
                  <a:pt x="7193" y="3397"/>
                </a:lnTo>
                <a:lnTo>
                  <a:pt x="6556" y="3397"/>
                </a:lnTo>
                <a:lnTo>
                  <a:pt x="6556" y="2287"/>
                </a:lnTo>
                <a:close/>
                <a:moveTo>
                  <a:pt x="7847" y="2287"/>
                </a:moveTo>
                <a:lnTo>
                  <a:pt x="7847" y="3397"/>
                </a:lnTo>
                <a:lnTo>
                  <a:pt x="7210" y="3397"/>
                </a:lnTo>
                <a:lnTo>
                  <a:pt x="7210" y="2287"/>
                </a:lnTo>
                <a:close/>
                <a:moveTo>
                  <a:pt x="8501" y="2287"/>
                </a:moveTo>
                <a:lnTo>
                  <a:pt x="8501" y="3397"/>
                </a:lnTo>
                <a:lnTo>
                  <a:pt x="7864" y="3397"/>
                </a:lnTo>
                <a:lnTo>
                  <a:pt x="7864" y="2287"/>
                </a:lnTo>
                <a:close/>
                <a:moveTo>
                  <a:pt x="9155" y="2287"/>
                </a:moveTo>
                <a:lnTo>
                  <a:pt x="9155" y="3397"/>
                </a:lnTo>
                <a:lnTo>
                  <a:pt x="8518" y="3397"/>
                </a:lnTo>
                <a:lnTo>
                  <a:pt x="8518" y="2287"/>
                </a:lnTo>
                <a:close/>
                <a:moveTo>
                  <a:pt x="9809" y="2287"/>
                </a:moveTo>
                <a:lnTo>
                  <a:pt x="9809" y="3397"/>
                </a:lnTo>
                <a:lnTo>
                  <a:pt x="9172" y="3397"/>
                </a:lnTo>
                <a:lnTo>
                  <a:pt x="9172" y="2287"/>
                </a:lnTo>
                <a:close/>
                <a:moveTo>
                  <a:pt x="10462" y="2287"/>
                </a:moveTo>
                <a:lnTo>
                  <a:pt x="10462" y="3397"/>
                </a:lnTo>
                <a:lnTo>
                  <a:pt x="9825" y="3397"/>
                </a:lnTo>
                <a:lnTo>
                  <a:pt x="9825" y="2287"/>
                </a:lnTo>
                <a:close/>
                <a:moveTo>
                  <a:pt x="11121" y="2287"/>
                </a:moveTo>
                <a:lnTo>
                  <a:pt x="11121" y="3397"/>
                </a:lnTo>
                <a:lnTo>
                  <a:pt x="10479" y="3397"/>
                </a:lnTo>
                <a:lnTo>
                  <a:pt x="10479" y="2287"/>
                </a:lnTo>
                <a:close/>
                <a:moveTo>
                  <a:pt x="11775" y="2287"/>
                </a:moveTo>
                <a:lnTo>
                  <a:pt x="11775" y="3397"/>
                </a:lnTo>
                <a:lnTo>
                  <a:pt x="11138" y="3397"/>
                </a:lnTo>
                <a:lnTo>
                  <a:pt x="11138" y="2287"/>
                </a:lnTo>
                <a:close/>
                <a:moveTo>
                  <a:pt x="12428" y="2287"/>
                </a:moveTo>
                <a:lnTo>
                  <a:pt x="12428" y="3397"/>
                </a:lnTo>
                <a:lnTo>
                  <a:pt x="11791" y="3397"/>
                </a:lnTo>
                <a:lnTo>
                  <a:pt x="11791" y="2287"/>
                </a:lnTo>
                <a:close/>
                <a:moveTo>
                  <a:pt x="13082" y="2287"/>
                </a:moveTo>
                <a:lnTo>
                  <a:pt x="13082" y="3397"/>
                </a:lnTo>
                <a:lnTo>
                  <a:pt x="12445" y="3397"/>
                </a:lnTo>
                <a:lnTo>
                  <a:pt x="12445" y="2287"/>
                </a:lnTo>
                <a:close/>
                <a:moveTo>
                  <a:pt x="13736" y="2287"/>
                </a:moveTo>
                <a:lnTo>
                  <a:pt x="13736" y="3397"/>
                </a:lnTo>
                <a:lnTo>
                  <a:pt x="13099" y="3397"/>
                </a:lnTo>
                <a:lnTo>
                  <a:pt x="13099" y="2287"/>
                </a:lnTo>
                <a:close/>
                <a:moveTo>
                  <a:pt x="14390" y="2287"/>
                </a:moveTo>
                <a:lnTo>
                  <a:pt x="14390" y="3397"/>
                </a:lnTo>
                <a:lnTo>
                  <a:pt x="13753" y="3397"/>
                </a:lnTo>
                <a:lnTo>
                  <a:pt x="13753" y="2287"/>
                </a:lnTo>
                <a:close/>
                <a:moveTo>
                  <a:pt x="15044" y="2287"/>
                </a:moveTo>
                <a:lnTo>
                  <a:pt x="15044" y="3397"/>
                </a:lnTo>
                <a:lnTo>
                  <a:pt x="14407" y="3397"/>
                </a:lnTo>
                <a:lnTo>
                  <a:pt x="14407" y="2287"/>
                </a:lnTo>
                <a:close/>
                <a:moveTo>
                  <a:pt x="15702" y="2287"/>
                </a:moveTo>
                <a:lnTo>
                  <a:pt x="15702" y="3397"/>
                </a:lnTo>
                <a:lnTo>
                  <a:pt x="15061" y="3397"/>
                </a:lnTo>
                <a:lnTo>
                  <a:pt x="15061" y="2287"/>
                </a:lnTo>
                <a:close/>
                <a:moveTo>
                  <a:pt x="16356" y="2287"/>
                </a:moveTo>
                <a:lnTo>
                  <a:pt x="16356" y="3397"/>
                </a:lnTo>
                <a:lnTo>
                  <a:pt x="15719" y="3397"/>
                </a:lnTo>
                <a:lnTo>
                  <a:pt x="15719" y="2287"/>
                </a:lnTo>
                <a:close/>
                <a:moveTo>
                  <a:pt x="17010" y="2287"/>
                </a:moveTo>
                <a:lnTo>
                  <a:pt x="17010" y="3397"/>
                </a:lnTo>
                <a:lnTo>
                  <a:pt x="16373" y="3397"/>
                </a:lnTo>
                <a:lnTo>
                  <a:pt x="16373" y="2287"/>
                </a:lnTo>
                <a:close/>
                <a:moveTo>
                  <a:pt x="17664" y="2287"/>
                </a:moveTo>
                <a:lnTo>
                  <a:pt x="17664" y="3397"/>
                </a:lnTo>
                <a:lnTo>
                  <a:pt x="17027" y="3397"/>
                </a:lnTo>
                <a:lnTo>
                  <a:pt x="17027" y="2287"/>
                </a:lnTo>
                <a:close/>
                <a:moveTo>
                  <a:pt x="18318" y="2287"/>
                </a:moveTo>
                <a:lnTo>
                  <a:pt x="18318" y="3397"/>
                </a:lnTo>
                <a:lnTo>
                  <a:pt x="17681" y="3397"/>
                </a:lnTo>
                <a:lnTo>
                  <a:pt x="17681" y="2287"/>
                </a:lnTo>
                <a:close/>
                <a:moveTo>
                  <a:pt x="18972" y="2287"/>
                </a:moveTo>
                <a:lnTo>
                  <a:pt x="18972" y="3397"/>
                </a:lnTo>
                <a:lnTo>
                  <a:pt x="18335" y="3397"/>
                </a:lnTo>
                <a:lnTo>
                  <a:pt x="18335" y="2287"/>
                </a:lnTo>
                <a:close/>
                <a:moveTo>
                  <a:pt x="19630" y="2287"/>
                </a:moveTo>
                <a:lnTo>
                  <a:pt x="19630" y="3397"/>
                </a:lnTo>
                <a:lnTo>
                  <a:pt x="18989" y="3397"/>
                </a:lnTo>
                <a:lnTo>
                  <a:pt x="18989" y="2287"/>
                </a:lnTo>
                <a:close/>
                <a:moveTo>
                  <a:pt x="20284" y="2287"/>
                </a:moveTo>
                <a:lnTo>
                  <a:pt x="20284" y="3397"/>
                </a:lnTo>
                <a:lnTo>
                  <a:pt x="19647" y="3397"/>
                </a:lnTo>
                <a:lnTo>
                  <a:pt x="19647" y="2287"/>
                </a:lnTo>
                <a:close/>
                <a:moveTo>
                  <a:pt x="20938" y="2287"/>
                </a:moveTo>
                <a:lnTo>
                  <a:pt x="20938" y="3397"/>
                </a:lnTo>
                <a:lnTo>
                  <a:pt x="20301" y="3397"/>
                </a:lnTo>
                <a:lnTo>
                  <a:pt x="20301" y="2287"/>
                </a:lnTo>
                <a:close/>
                <a:moveTo>
                  <a:pt x="1299" y="3427"/>
                </a:moveTo>
                <a:lnTo>
                  <a:pt x="1299" y="4530"/>
                </a:lnTo>
                <a:lnTo>
                  <a:pt x="662" y="4530"/>
                </a:lnTo>
                <a:lnTo>
                  <a:pt x="662" y="3427"/>
                </a:lnTo>
                <a:close/>
                <a:moveTo>
                  <a:pt x="1953" y="3427"/>
                </a:moveTo>
                <a:lnTo>
                  <a:pt x="1953" y="4530"/>
                </a:lnTo>
                <a:lnTo>
                  <a:pt x="1316" y="4530"/>
                </a:lnTo>
                <a:lnTo>
                  <a:pt x="1316" y="3427"/>
                </a:lnTo>
                <a:close/>
                <a:moveTo>
                  <a:pt x="2611" y="3427"/>
                </a:moveTo>
                <a:lnTo>
                  <a:pt x="2611" y="4530"/>
                </a:lnTo>
                <a:lnTo>
                  <a:pt x="1970" y="4530"/>
                </a:lnTo>
                <a:lnTo>
                  <a:pt x="1970" y="3427"/>
                </a:lnTo>
                <a:close/>
                <a:moveTo>
                  <a:pt x="3265" y="3427"/>
                </a:moveTo>
                <a:lnTo>
                  <a:pt x="3265" y="4530"/>
                </a:lnTo>
                <a:lnTo>
                  <a:pt x="2628" y="4530"/>
                </a:lnTo>
                <a:lnTo>
                  <a:pt x="2628" y="3427"/>
                </a:lnTo>
                <a:close/>
                <a:moveTo>
                  <a:pt x="3919" y="3427"/>
                </a:moveTo>
                <a:lnTo>
                  <a:pt x="3919" y="4530"/>
                </a:lnTo>
                <a:lnTo>
                  <a:pt x="3282" y="4530"/>
                </a:lnTo>
                <a:lnTo>
                  <a:pt x="3282" y="3427"/>
                </a:lnTo>
                <a:close/>
                <a:moveTo>
                  <a:pt x="4573" y="3427"/>
                </a:moveTo>
                <a:lnTo>
                  <a:pt x="4573" y="4530"/>
                </a:lnTo>
                <a:lnTo>
                  <a:pt x="3936" y="4530"/>
                </a:lnTo>
                <a:lnTo>
                  <a:pt x="3936" y="3427"/>
                </a:lnTo>
                <a:close/>
                <a:moveTo>
                  <a:pt x="5227" y="3427"/>
                </a:moveTo>
                <a:lnTo>
                  <a:pt x="5227" y="4530"/>
                </a:lnTo>
                <a:lnTo>
                  <a:pt x="4590" y="4530"/>
                </a:lnTo>
                <a:lnTo>
                  <a:pt x="4590" y="3427"/>
                </a:lnTo>
                <a:close/>
                <a:moveTo>
                  <a:pt x="5881" y="3427"/>
                </a:moveTo>
                <a:lnTo>
                  <a:pt x="5881" y="4530"/>
                </a:lnTo>
                <a:lnTo>
                  <a:pt x="5244" y="4530"/>
                </a:lnTo>
                <a:lnTo>
                  <a:pt x="5244" y="3427"/>
                </a:lnTo>
                <a:close/>
                <a:moveTo>
                  <a:pt x="6539" y="3427"/>
                </a:moveTo>
                <a:lnTo>
                  <a:pt x="6539" y="4530"/>
                </a:lnTo>
                <a:lnTo>
                  <a:pt x="5898" y="4530"/>
                </a:lnTo>
                <a:lnTo>
                  <a:pt x="5898" y="3427"/>
                </a:lnTo>
                <a:close/>
                <a:moveTo>
                  <a:pt x="7193" y="3427"/>
                </a:moveTo>
                <a:lnTo>
                  <a:pt x="7193" y="4530"/>
                </a:lnTo>
                <a:lnTo>
                  <a:pt x="6556" y="4530"/>
                </a:lnTo>
                <a:lnTo>
                  <a:pt x="6556" y="3427"/>
                </a:lnTo>
                <a:close/>
                <a:moveTo>
                  <a:pt x="7847" y="3427"/>
                </a:moveTo>
                <a:lnTo>
                  <a:pt x="7847" y="4530"/>
                </a:lnTo>
                <a:lnTo>
                  <a:pt x="7210" y="4530"/>
                </a:lnTo>
                <a:lnTo>
                  <a:pt x="7210" y="3427"/>
                </a:lnTo>
                <a:close/>
                <a:moveTo>
                  <a:pt x="8501" y="3427"/>
                </a:moveTo>
                <a:lnTo>
                  <a:pt x="8501" y="4530"/>
                </a:lnTo>
                <a:lnTo>
                  <a:pt x="7864" y="4530"/>
                </a:lnTo>
                <a:lnTo>
                  <a:pt x="7864" y="3427"/>
                </a:lnTo>
                <a:close/>
                <a:moveTo>
                  <a:pt x="9155" y="3427"/>
                </a:moveTo>
                <a:lnTo>
                  <a:pt x="9155" y="4530"/>
                </a:lnTo>
                <a:lnTo>
                  <a:pt x="8518" y="4530"/>
                </a:lnTo>
                <a:lnTo>
                  <a:pt x="8518" y="3427"/>
                </a:lnTo>
                <a:close/>
                <a:moveTo>
                  <a:pt x="9809" y="3427"/>
                </a:moveTo>
                <a:lnTo>
                  <a:pt x="9809" y="4530"/>
                </a:lnTo>
                <a:lnTo>
                  <a:pt x="9172" y="4530"/>
                </a:lnTo>
                <a:lnTo>
                  <a:pt x="9172" y="3427"/>
                </a:lnTo>
                <a:close/>
                <a:moveTo>
                  <a:pt x="10462" y="3427"/>
                </a:moveTo>
                <a:lnTo>
                  <a:pt x="10462" y="4530"/>
                </a:lnTo>
                <a:lnTo>
                  <a:pt x="9825" y="4530"/>
                </a:lnTo>
                <a:lnTo>
                  <a:pt x="9825" y="3427"/>
                </a:lnTo>
                <a:close/>
                <a:moveTo>
                  <a:pt x="11121" y="3427"/>
                </a:moveTo>
                <a:lnTo>
                  <a:pt x="11121" y="4530"/>
                </a:lnTo>
                <a:lnTo>
                  <a:pt x="10479" y="4530"/>
                </a:lnTo>
                <a:lnTo>
                  <a:pt x="10479" y="3427"/>
                </a:lnTo>
                <a:close/>
                <a:moveTo>
                  <a:pt x="11775" y="3427"/>
                </a:moveTo>
                <a:lnTo>
                  <a:pt x="11775" y="4530"/>
                </a:lnTo>
                <a:lnTo>
                  <a:pt x="11138" y="4530"/>
                </a:lnTo>
                <a:lnTo>
                  <a:pt x="11138" y="3427"/>
                </a:lnTo>
                <a:close/>
                <a:moveTo>
                  <a:pt x="12428" y="3427"/>
                </a:moveTo>
                <a:lnTo>
                  <a:pt x="12428" y="4530"/>
                </a:lnTo>
                <a:lnTo>
                  <a:pt x="11791" y="4530"/>
                </a:lnTo>
                <a:lnTo>
                  <a:pt x="11791" y="3427"/>
                </a:lnTo>
                <a:close/>
                <a:moveTo>
                  <a:pt x="13082" y="3427"/>
                </a:moveTo>
                <a:lnTo>
                  <a:pt x="13082" y="4530"/>
                </a:lnTo>
                <a:lnTo>
                  <a:pt x="12445" y="4530"/>
                </a:lnTo>
                <a:lnTo>
                  <a:pt x="12445" y="3427"/>
                </a:lnTo>
                <a:close/>
                <a:moveTo>
                  <a:pt x="13736" y="3427"/>
                </a:moveTo>
                <a:lnTo>
                  <a:pt x="13736" y="4530"/>
                </a:lnTo>
                <a:lnTo>
                  <a:pt x="13099" y="4530"/>
                </a:lnTo>
                <a:lnTo>
                  <a:pt x="13099" y="3427"/>
                </a:lnTo>
                <a:close/>
                <a:moveTo>
                  <a:pt x="14390" y="3427"/>
                </a:moveTo>
                <a:lnTo>
                  <a:pt x="14390" y="4530"/>
                </a:lnTo>
                <a:lnTo>
                  <a:pt x="13753" y="4530"/>
                </a:lnTo>
                <a:lnTo>
                  <a:pt x="13753" y="3427"/>
                </a:lnTo>
                <a:close/>
                <a:moveTo>
                  <a:pt x="15044" y="3427"/>
                </a:moveTo>
                <a:lnTo>
                  <a:pt x="15044" y="4530"/>
                </a:lnTo>
                <a:lnTo>
                  <a:pt x="14407" y="4530"/>
                </a:lnTo>
                <a:lnTo>
                  <a:pt x="14407" y="3427"/>
                </a:lnTo>
                <a:close/>
                <a:moveTo>
                  <a:pt x="15702" y="3427"/>
                </a:moveTo>
                <a:lnTo>
                  <a:pt x="15702" y="4530"/>
                </a:lnTo>
                <a:lnTo>
                  <a:pt x="15061" y="4530"/>
                </a:lnTo>
                <a:lnTo>
                  <a:pt x="15061" y="3427"/>
                </a:lnTo>
                <a:close/>
                <a:moveTo>
                  <a:pt x="16356" y="3427"/>
                </a:moveTo>
                <a:lnTo>
                  <a:pt x="16356" y="4530"/>
                </a:lnTo>
                <a:lnTo>
                  <a:pt x="15719" y="4530"/>
                </a:lnTo>
                <a:lnTo>
                  <a:pt x="15719" y="3427"/>
                </a:lnTo>
                <a:close/>
                <a:moveTo>
                  <a:pt x="17010" y="3427"/>
                </a:moveTo>
                <a:lnTo>
                  <a:pt x="17010" y="4530"/>
                </a:lnTo>
                <a:lnTo>
                  <a:pt x="16373" y="4530"/>
                </a:lnTo>
                <a:lnTo>
                  <a:pt x="16373" y="3427"/>
                </a:lnTo>
                <a:close/>
                <a:moveTo>
                  <a:pt x="17664" y="3427"/>
                </a:moveTo>
                <a:lnTo>
                  <a:pt x="17664" y="4530"/>
                </a:lnTo>
                <a:lnTo>
                  <a:pt x="17027" y="4530"/>
                </a:lnTo>
                <a:lnTo>
                  <a:pt x="17027" y="3427"/>
                </a:lnTo>
                <a:close/>
                <a:moveTo>
                  <a:pt x="18318" y="3427"/>
                </a:moveTo>
                <a:lnTo>
                  <a:pt x="18318" y="4530"/>
                </a:lnTo>
                <a:lnTo>
                  <a:pt x="17681" y="4530"/>
                </a:lnTo>
                <a:lnTo>
                  <a:pt x="17681" y="3427"/>
                </a:lnTo>
                <a:close/>
                <a:moveTo>
                  <a:pt x="18972" y="3427"/>
                </a:moveTo>
                <a:lnTo>
                  <a:pt x="18972" y="4530"/>
                </a:lnTo>
                <a:lnTo>
                  <a:pt x="18335" y="4530"/>
                </a:lnTo>
                <a:lnTo>
                  <a:pt x="18335" y="3427"/>
                </a:lnTo>
                <a:close/>
                <a:moveTo>
                  <a:pt x="19630" y="3427"/>
                </a:moveTo>
                <a:lnTo>
                  <a:pt x="19630" y="4530"/>
                </a:lnTo>
                <a:lnTo>
                  <a:pt x="18989" y="4530"/>
                </a:lnTo>
                <a:lnTo>
                  <a:pt x="18989" y="3427"/>
                </a:lnTo>
                <a:close/>
                <a:moveTo>
                  <a:pt x="20284" y="3427"/>
                </a:moveTo>
                <a:lnTo>
                  <a:pt x="20284" y="4530"/>
                </a:lnTo>
                <a:lnTo>
                  <a:pt x="19647" y="4530"/>
                </a:lnTo>
                <a:lnTo>
                  <a:pt x="19647" y="3427"/>
                </a:lnTo>
                <a:close/>
                <a:moveTo>
                  <a:pt x="20938" y="3427"/>
                </a:moveTo>
                <a:lnTo>
                  <a:pt x="20938" y="4530"/>
                </a:lnTo>
                <a:lnTo>
                  <a:pt x="20301" y="4530"/>
                </a:lnTo>
                <a:lnTo>
                  <a:pt x="20301" y="3427"/>
                </a:lnTo>
                <a:close/>
                <a:moveTo>
                  <a:pt x="1299" y="4560"/>
                </a:moveTo>
                <a:lnTo>
                  <a:pt x="1299" y="5670"/>
                </a:lnTo>
                <a:lnTo>
                  <a:pt x="662" y="5670"/>
                </a:lnTo>
                <a:lnTo>
                  <a:pt x="662" y="4560"/>
                </a:lnTo>
                <a:close/>
                <a:moveTo>
                  <a:pt x="1953" y="4560"/>
                </a:moveTo>
                <a:lnTo>
                  <a:pt x="1953" y="5670"/>
                </a:lnTo>
                <a:lnTo>
                  <a:pt x="1316" y="5670"/>
                </a:lnTo>
                <a:lnTo>
                  <a:pt x="1316" y="4560"/>
                </a:lnTo>
                <a:close/>
                <a:moveTo>
                  <a:pt x="2611" y="4560"/>
                </a:moveTo>
                <a:lnTo>
                  <a:pt x="2611" y="5670"/>
                </a:lnTo>
                <a:lnTo>
                  <a:pt x="1970" y="5670"/>
                </a:lnTo>
                <a:lnTo>
                  <a:pt x="1970" y="4560"/>
                </a:lnTo>
                <a:close/>
                <a:moveTo>
                  <a:pt x="3265" y="4560"/>
                </a:moveTo>
                <a:lnTo>
                  <a:pt x="3265" y="5670"/>
                </a:lnTo>
                <a:lnTo>
                  <a:pt x="2628" y="5670"/>
                </a:lnTo>
                <a:lnTo>
                  <a:pt x="2628" y="4560"/>
                </a:lnTo>
                <a:close/>
                <a:moveTo>
                  <a:pt x="3919" y="4560"/>
                </a:moveTo>
                <a:lnTo>
                  <a:pt x="3919" y="5670"/>
                </a:lnTo>
                <a:lnTo>
                  <a:pt x="3282" y="5670"/>
                </a:lnTo>
                <a:lnTo>
                  <a:pt x="3282" y="4560"/>
                </a:lnTo>
                <a:close/>
                <a:moveTo>
                  <a:pt x="4573" y="4560"/>
                </a:moveTo>
                <a:lnTo>
                  <a:pt x="4573" y="5670"/>
                </a:lnTo>
                <a:lnTo>
                  <a:pt x="3936" y="5670"/>
                </a:lnTo>
                <a:lnTo>
                  <a:pt x="3936" y="4560"/>
                </a:lnTo>
                <a:close/>
                <a:moveTo>
                  <a:pt x="5227" y="4560"/>
                </a:moveTo>
                <a:lnTo>
                  <a:pt x="5227" y="5670"/>
                </a:lnTo>
                <a:lnTo>
                  <a:pt x="4590" y="5670"/>
                </a:lnTo>
                <a:lnTo>
                  <a:pt x="4590" y="4560"/>
                </a:lnTo>
                <a:close/>
                <a:moveTo>
                  <a:pt x="5881" y="4560"/>
                </a:moveTo>
                <a:lnTo>
                  <a:pt x="5881" y="5670"/>
                </a:lnTo>
                <a:lnTo>
                  <a:pt x="5244" y="5670"/>
                </a:lnTo>
                <a:lnTo>
                  <a:pt x="5244" y="4560"/>
                </a:lnTo>
                <a:close/>
                <a:moveTo>
                  <a:pt x="6539" y="4560"/>
                </a:moveTo>
                <a:lnTo>
                  <a:pt x="6539" y="5670"/>
                </a:lnTo>
                <a:lnTo>
                  <a:pt x="5898" y="5670"/>
                </a:lnTo>
                <a:lnTo>
                  <a:pt x="5898" y="4560"/>
                </a:lnTo>
                <a:close/>
                <a:moveTo>
                  <a:pt x="7193" y="4560"/>
                </a:moveTo>
                <a:lnTo>
                  <a:pt x="7193" y="5670"/>
                </a:lnTo>
                <a:lnTo>
                  <a:pt x="6556" y="5670"/>
                </a:lnTo>
                <a:lnTo>
                  <a:pt x="6556" y="4560"/>
                </a:lnTo>
                <a:close/>
                <a:moveTo>
                  <a:pt x="7847" y="4560"/>
                </a:moveTo>
                <a:lnTo>
                  <a:pt x="7847" y="5670"/>
                </a:lnTo>
                <a:lnTo>
                  <a:pt x="7210" y="5670"/>
                </a:lnTo>
                <a:lnTo>
                  <a:pt x="7210" y="4560"/>
                </a:lnTo>
                <a:close/>
                <a:moveTo>
                  <a:pt x="8501" y="4560"/>
                </a:moveTo>
                <a:lnTo>
                  <a:pt x="8501" y="5670"/>
                </a:lnTo>
                <a:lnTo>
                  <a:pt x="7864" y="5670"/>
                </a:lnTo>
                <a:lnTo>
                  <a:pt x="7864" y="4560"/>
                </a:lnTo>
                <a:close/>
                <a:moveTo>
                  <a:pt x="9155" y="4560"/>
                </a:moveTo>
                <a:lnTo>
                  <a:pt x="9155" y="5670"/>
                </a:lnTo>
                <a:lnTo>
                  <a:pt x="8518" y="5670"/>
                </a:lnTo>
                <a:lnTo>
                  <a:pt x="8518" y="4560"/>
                </a:lnTo>
                <a:close/>
                <a:moveTo>
                  <a:pt x="9809" y="4560"/>
                </a:moveTo>
                <a:lnTo>
                  <a:pt x="9809" y="5670"/>
                </a:lnTo>
                <a:lnTo>
                  <a:pt x="9172" y="5670"/>
                </a:lnTo>
                <a:lnTo>
                  <a:pt x="9172" y="4560"/>
                </a:lnTo>
                <a:close/>
                <a:moveTo>
                  <a:pt x="10462" y="4560"/>
                </a:moveTo>
                <a:lnTo>
                  <a:pt x="10462" y="5670"/>
                </a:lnTo>
                <a:lnTo>
                  <a:pt x="9825" y="5670"/>
                </a:lnTo>
                <a:lnTo>
                  <a:pt x="9825" y="4560"/>
                </a:lnTo>
                <a:close/>
                <a:moveTo>
                  <a:pt x="11121" y="4560"/>
                </a:moveTo>
                <a:lnTo>
                  <a:pt x="11121" y="5670"/>
                </a:lnTo>
                <a:lnTo>
                  <a:pt x="10479" y="5670"/>
                </a:lnTo>
                <a:lnTo>
                  <a:pt x="10479" y="4560"/>
                </a:lnTo>
                <a:close/>
                <a:moveTo>
                  <a:pt x="11775" y="4560"/>
                </a:moveTo>
                <a:lnTo>
                  <a:pt x="11775" y="5670"/>
                </a:lnTo>
                <a:lnTo>
                  <a:pt x="11138" y="5670"/>
                </a:lnTo>
                <a:lnTo>
                  <a:pt x="11138" y="4560"/>
                </a:lnTo>
                <a:close/>
                <a:moveTo>
                  <a:pt x="12428" y="4560"/>
                </a:moveTo>
                <a:lnTo>
                  <a:pt x="12428" y="5670"/>
                </a:lnTo>
                <a:lnTo>
                  <a:pt x="11791" y="5670"/>
                </a:lnTo>
                <a:lnTo>
                  <a:pt x="11791" y="4560"/>
                </a:lnTo>
                <a:close/>
                <a:moveTo>
                  <a:pt x="13082" y="4560"/>
                </a:moveTo>
                <a:lnTo>
                  <a:pt x="13082" y="5670"/>
                </a:lnTo>
                <a:lnTo>
                  <a:pt x="12445" y="5670"/>
                </a:lnTo>
                <a:lnTo>
                  <a:pt x="12445" y="4560"/>
                </a:lnTo>
                <a:close/>
                <a:moveTo>
                  <a:pt x="13736" y="4560"/>
                </a:moveTo>
                <a:lnTo>
                  <a:pt x="13736" y="5670"/>
                </a:lnTo>
                <a:lnTo>
                  <a:pt x="13099" y="5670"/>
                </a:lnTo>
                <a:lnTo>
                  <a:pt x="13099" y="4560"/>
                </a:lnTo>
                <a:close/>
                <a:moveTo>
                  <a:pt x="14390" y="4560"/>
                </a:moveTo>
                <a:lnTo>
                  <a:pt x="14390" y="5670"/>
                </a:lnTo>
                <a:lnTo>
                  <a:pt x="13753" y="5670"/>
                </a:lnTo>
                <a:lnTo>
                  <a:pt x="13753" y="4560"/>
                </a:lnTo>
                <a:close/>
                <a:moveTo>
                  <a:pt x="15044" y="4560"/>
                </a:moveTo>
                <a:lnTo>
                  <a:pt x="15044" y="5670"/>
                </a:lnTo>
                <a:lnTo>
                  <a:pt x="14407" y="5670"/>
                </a:lnTo>
                <a:lnTo>
                  <a:pt x="14407" y="4560"/>
                </a:lnTo>
                <a:close/>
                <a:moveTo>
                  <a:pt x="15702" y="4560"/>
                </a:moveTo>
                <a:lnTo>
                  <a:pt x="15702" y="5670"/>
                </a:lnTo>
                <a:lnTo>
                  <a:pt x="15061" y="5670"/>
                </a:lnTo>
                <a:lnTo>
                  <a:pt x="15061" y="4560"/>
                </a:lnTo>
                <a:close/>
                <a:moveTo>
                  <a:pt x="16356" y="4560"/>
                </a:moveTo>
                <a:lnTo>
                  <a:pt x="16356" y="5670"/>
                </a:lnTo>
                <a:lnTo>
                  <a:pt x="15719" y="5670"/>
                </a:lnTo>
                <a:lnTo>
                  <a:pt x="15719" y="4560"/>
                </a:lnTo>
                <a:close/>
                <a:moveTo>
                  <a:pt x="17010" y="4560"/>
                </a:moveTo>
                <a:lnTo>
                  <a:pt x="17010" y="5670"/>
                </a:lnTo>
                <a:lnTo>
                  <a:pt x="16373" y="5670"/>
                </a:lnTo>
                <a:lnTo>
                  <a:pt x="16373" y="4560"/>
                </a:lnTo>
                <a:close/>
                <a:moveTo>
                  <a:pt x="17664" y="4560"/>
                </a:moveTo>
                <a:lnTo>
                  <a:pt x="17664" y="5670"/>
                </a:lnTo>
                <a:lnTo>
                  <a:pt x="17027" y="5670"/>
                </a:lnTo>
                <a:lnTo>
                  <a:pt x="17027" y="4560"/>
                </a:lnTo>
                <a:close/>
                <a:moveTo>
                  <a:pt x="18318" y="4560"/>
                </a:moveTo>
                <a:lnTo>
                  <a:pt x="18318" y="5670"/>
                </a:lnTo>
                <a:lnTo>
                  <a:pt x="17681" y="5670"/>
                </a:lnTo>
                <a:lnTo>
                  <a:pt x="17681" y="4560"/>
                </a:lnTo>
                <a:close/>
                <a:moveTo>
                  <a:pt x="18972" y="4560"/>
                </a:moveTo>
                <a:lnTo>
                  <a:pt x="18972" y="5670"/>
                </a:lnTo>
                <a:lnTo>
                  <a:pt x="18335" y="5670"/>
                </a:lnTo>
                <a:lnTo>
                  <a:pt x="18335" y="4560"/>
                </a:lnTo>
                <a:close/>
                <a:moveTo>
                  <a:pt x="19630" y="4560"/>
                </a:moveTo>
                <a:lnTo>
                  <a:pt x="19630" y="5670"/>
                </a:lnTo>
                <a:lnTo>
                  <a:pt x="18989" y="5670"/>
                </a:lnTo>
                <a:lnTo>
                  <a:pt x="18989" y="4560"/>
                </a:lnTo>
                <a:close/>
                <a:moveTo>
                  <a:pt x="20284" y="4560"/>
                </a:moveTo>
                <a:lnTo>
                  <a:pt x="20284" y="5670"/>
                </a:lnTo>
                <a:lnTo>
                  <a:pt x="19647" y="5670"/>
                </a:lnTo>
                <a:lnTo>
                  <a:pt x="19647" y="4560"/>
                </a:lnTo>
                <a:close/>
                <a:moveTo>
                  <a:pt x="20938" y="4560"/>
                </a:moveTo>
                <a:lnTo>
                  <a:pt x="20938" y="5670"/>
                </a:lnTo>
                <a:lnTo>
                  <a:pt x="20301" y="5670"/>
                </a:lnTo>
                <a:lnTo>
                  <a:pt x="20301" y="4560"/>
                </a:lnTo>
                <a:close/>
                <a:moveTo>
                  <a:pt x="1299" y="5700"/>
                </a:moveTo>
                <a:lnTo>
                  <a:pt x="1299" y="6802"/>
                </a:lnTo>
                <a:lnTo>
                  <a:pt x="662" y="6802"/>
                </a:lnTo>
                <a:lnTo>
                  <a:pt x="662" y="5700"/>
                </a:lnTo>
                <a:close/>
                <a:moveTo>
                  <a:pt x="1953" y="5700"/>
                </a:moveTo>
                <a:lnTo>
                  <a:pt x="1953" y="6802"/>
                </a:lnTo>
                <a:lnTo>
                  <a:pt x="1316" y="6802"/>
                </a:lnTo>
                <a:lnTo>
                  <a:pt x="1316" y="5700"/>
                </a:lnTo>
                <a:close/>
                <a:moveTo>
                  <a:pt x="2611" y="5700"/>
                </a:moveTo>
                <a:lnTo>
                  <a:pt x="2611" y="6802"/>
                </a:lnTo>
                <a:lnTo>
                  <a:pt x="1970" y="6802"/>
                </a:lnTo>
                <a:lnTo>
                  <a:pt x="1970" y="5700"/>
                </a:lnTo>
                <a:close/>
                <a:moveTo>
                  <a:pt x="3265" y="5700"/>
                </a:moveTo>
                <a:lnTo>
                  <a:pt x="3265" y="6802"/>
                </a:lnTo>
                <a:lnTo>
                  <a:pt x="2628" y="6802"/>
                </a:lnTo>
                <a:lnTo>
                  <a:pt x="2628" y="5700"/>
                </a:lnTo>
                <a:close/>
                <a:moveTo>
                  <a:pt x="3919" y="5700"/>
                </a:moveTo>
                <a:lnTo>
                  <a:pt x="3919" y="6802"/>
                </a:lnTo>
                <a:lnTo>
                  <a:pt x="3282" y="6802"/>
                </a:lnTo>
                <a:lnTo>
                  <a:pt x="3282" y="5700"/>
                </a:lnTo>
                <a:close/>
                <a:moveTo>
                  <a:pt x="4573" y="5700"/>
                </a:moveTo>
                <a:lnTo>
                  <a:pt x="4573" y="6802"/>
                </a:lnTo>
                <a:lnTo>
                  <a:pt x="3936" y="6802"/>
                </a:lnTo>
                <a:lnTo>
                  <a:pt x="3936" y="5700"/>
                </a:lnTo>
                <a:close/>
                <a:moveTo>
                  <a:pt x="5227" y="5700"/>
                </a:moveTo>
                <a:lnTo>
                  <a:pt x="5227" y="6802"/>
                </a:lnTo>
                <a:lnTo>
                  <a:pt x="4590" y="6802"/>
                </a:lnTo>
                <a:lnTo>
                  <a:pt x="4590" y="5700"/>
                </a:lnTo>
                <a:close/>
                <a:moveTo>
                  <a:pt x="5881" y="5700"/>
                </a:moveTo>
                <a:lnTo>
                  <a:pt x="5881" y="6802"/>
                </a:lnTo>
                <a:lnTo>
                  <a:pt x="5244" y="6802"/>
                </a:lnTo>
                <a:lnTo>
                  <a:pt x="5244" y="5700"/>
                </a:lnTo>
                <a:close/>
                <a:moveTo>
                  <a:pt x="6539" y="5700"/>
                </a:moveTo>
                <a:lnTo>
                  <a:pt x="6539" y="6802"/>
                </a:lnTo>
                <a:lnTo>
                  <a:pt x="5898" y="6802"/>
                </a:lnTo>
                <a:lnTo>
                  <a:pt x="5898" y="5700"/>
                </a:lnTo>
                <a:close/>
                <a:moveTo>
                  <a:pt x="7193" y="5700"/>
                </a:moveTo>
                <a:lnTo>
                  <a:pt x="7193" y="6802"/>
                </a:lnTo>
                <a:lnTo>
                  <a:pt x="6556" y="6802"/>
                </a:lnTo>
                <a:lnTo>
                  <a:pt x="6556" y="5700"/>
                </a:lnTo>
                <a:close/>
                <a:moveTo>
                  <a:pt x="7847" y="5700"/>
                </a:moveTo>
                <a:lnTo>
                  <a:pt x="7847" y="6802"/>
                </a:lnTo>
                <a:lnTo>
                  <a:pt x="7210" y="6802"/>
                </a:lnTo>
                <a:lnTo>
                  <a:pt x="7210" y="5700"/>
                </a:lnTo>
                <a:close/>
                <a:moveTo>
                  <a:pt x="8501" y="5700"/>
                </a:moveTo>
                <a:lnTo>
                  <a:pt x="8501" y="6802"/>
                </a:lnTo>
                <a:lnTo>
                  <a:pt x="7864" y="6802"/>
                </a:lnTo>
                <a:lnTo>
                  <a:pt x="7864" y="5700"/>
                </a:lnTo>
                <a:close/>
                <a:moveTo>
                  <a:pt x="9155" y="5700"/>
                </a:moveTo>
                <a:lnTo>
                  <a:pt x="9155" y="6802"/>
                </a:lnTo>
                <a:lnTo>
                  <a:pt x="8518" y="6802"/>
                </a:lnTo>
                <a:lnTo>
                  <a:pt x="8518" y="5700"/>
                </a:lnTo>
                <a:close/>
                <a:moveTo>
                  <a:pt x="9809" y="5700"/>
                </a:moveTo>
                <a:lnTo>
                  <a:pt x="9809" y="6802"/>
                </a:lnTo>
                <a:lnTo>
                  <a:pt x="9172" y="6802"/>
                </a:lnTo>
                <a:lnTo>
                  <a:pt x="9172" y="5700"/>
                </a:lnTo>
                <a:close/>
                <a:moveTo>
                  <a:pt x="10462" y="5700"/>
                </a:moveTo>
                <a:lnTo>
                  <a:pt x="10462" y="6802"/>
                </a:lnTo>
                <a:lnTo>
                  <a:pt x="9825" y="6802"/>
                </a:lnTo>
                <a:lnTo>
                  <a:pt x="9825" y="5700"/>
                </a:lnTo>
                <a:close/>
                <a:moveTo>
                  <a:pt x="11121" y="5700"/>
                </a:moveTo>
                <a:lnTo>
                  <a:pt x="11121" y="6802"/>
                </a:lnTo>
                <a:lnTo>
                  <a:pt x="10479" y="6802"/>
                </a:lnTo>
                <a:lnTo>
                  <a:pt x="10479" y="5700"/>
                </a:lnTo>
                <a:close/>
                <a:moveTo>
                  <a:pt x="11775" y="5700"/>
                </a:moveTo>
                <a:lnTo>
                  <a:pt x="11775" y="6802"/>
                </a:lnTo>
                <a:lnTo>
                  <a:pt x="11138" y="6802"/>
                </a:lnTo>
                <a:lnTo>
                  <a:pt x="11138" y="5700"/>
                </a:lnTo>
                <a:close/>
                <a:moveTo>
                  <a:pt x="12428" y="5700"/>
                </a:moveTo>
                <a:lnTo>
                  <a:pt x="12428" y="6802"/>
                </a:lnTo>
                <a:lnTo>
                  <a:pt x="11791" y="6802"/>
                </a:lnTo>
                <a:lnTo>
                  <a:pt x="11791" y="5700"/>
                </a:lnTo>
                <a:close/>
                <a:moveTo>
                  <a:pt x="13082" y="5700"/>
                </a:moveTo>
                <a:lnTo>
                  <a:pt x="13082" y="6802"/>
                </a:lnTo>
                <a:lnTo>
                  <a:pt x="12445" y="6802"/>
                </a:lnTo>
                <a:lnTo>
                  <a:pt x="12445" y="5700"/>
                </a:lnTo>
                <a:close/>
                <a:moveTo>
                  <a:pt x="13736" y="5700"/>
                </a:moveTo>
                <a:lnTo>
                  <a:pt x="13736" y="6802"/>
                </a:lnTo>
                <a:lnTo>
                  <a:pt x="13099" y="6802"/>
                </a:lnTo>
                <a:lnTo>
                  <a:pt x="13099" y="5700"/>
                </a:lnTo>
                <a:close/>
                <a:moveTo>
                  <a:pt x="14390" y="5700"/>
                </a:moveTo>
                <a:lnTo>
                  <a:pt x="14390" y="6802"/>
                </a:lnTo>
                <a:lnTo>
                  <a:pt x="13753" y="6802"/>
                </a:lnTo>
                <a:lnTo>
                  <a:pt x="13753" y="5700"/>
                </a:lnTo>
                <a:close/>
                <a:moveTo>
                  <a:pt x="15044" y="5700"/>
                </a:moveTo>
                <a:lnTo>
                  <a:pt x="15044" y="6802"/>
                </a:lnTo>
                <a:lnTo>
                  <a:pt x="14407" y="6802"/>
                </a:lnTo>
                <a:lnTo>
                  <a:pt x="14407" y="5700"/>
                </a:lnTo>
                <a:close/>
                <a:moveTo>
                  <a:pt x="15702" y="5700"/>
                </a:moveTo>
                <a:lnTo>
                  <a:pt x="15702" y="6802"/>
                </a:lnTo>
                <a:lnTo>
                  <a:pt x="15061" y="6802"/>
                </a:lnTo>
                <a:lnTo>
                  <a:pt x="15061" y="5700"/>
                </a:lnTo>
                <a:close/>
                <a:moveTo>
                  <a:pt x="16356" y="5700"/>
                </a:moveTo>
                <a:lnTo>
                  <a:pt x="16356" y="6802"/>
                </a:lnTo>
                <a:lnTo>
                  <a:pt x="15719" y="6802"/>
                </a:lnTo>
                <a:lnTo>
                  <a:pt x="15719" y="5700"/>
                </a:lnTo>
                <a:close/>
                <a:moveTo>
                  <a:pt x="17010" y="5700"/>
                </a:moveTo>
                <a:lnTo>
                  <a:pt x="17010" y="6802"/>
                </a:lnTo>
                <a:lnTo>
                  <a:pt x="16373" y="6802"/>
                </a:lnTo>
                <a:lnTo>
                  <a:pt x="16373" y="5700"/>
                </a:lnTo>
                <a:close/>
                <a:moveTo>
                  <a:pt x="17664" y="5700"/>
                </a:moveTo>
                <a:lnTo>
                  <a:pt x="17664" y="6802"/>
                </a:lnTo>
                <a:lnTo>
                  <a:pt x="17027" y="6802"/>
                </a:lnTo>
                <a:lnTo>
                  <a:pt x="17027" y="5700"/>
                </a:lnTo>
                <a:close/>
                <a:moveTo>
                  <a:pt x="18318" y="5700"/>
                </a:moveTo>
                <a:lnTo>
                  <a:pt x="18318" y="6802"/>
                </a:lnTo>
                <a:lnTo>
                  <a:pt x="17681" y="6802"/>
                </a:lnTo>
                <a:lnTo>
                  <a:pt x="17681" y="5700"/>
                </a:lnTo>
                <a:close/>
                <a:moveTo>
                  <a:pt x="18972" y="5700"/>
                </a:moveTo>
                <a:lnTo>
                  <a:pt x="18972" y="6802"/>
                </a:lnTo>
                <a:lnTo>
                  <a:pt x="18335" y="6802"/>
                </a:lnTo>
                <a:lnTo>
                  <a:pt x="18335" y="5700"/>
                </a:lnTo>
                <a:close/>
                <a:moveTo>
                  <a:pt x="19630" y="5700"/>
                </a:moveTo>
                <a:lnTo>
                  <a:pt x="19630" y="6802"/>
                </a:lnTo>
                <a:lnTo>
                  <a:pt x="18989" y="6802"/>
                </a:lnTo>
                <a:lnTo>
                  <a:pt x="18989" y="5700"/>
                </a:lnTo>
                <a:close/>
                <a:moveTo>
                  <a:pt x="20284" y="5700"/>
                </a:moveTo>
                <a:lnTo>
                  <a:pt x="20284" y="6802"/>
                </a:lnTo>
                <a:lnTo>
                  <a:pt x="19647" y="6802"/>
                </a:lnTo>
                <a:lnTo>
                  <a:pt x="19647" y="5700"/>
                </a:lnTo>
                <a:close/>
                <a:moveTo>
                  <a:pt x="20938" y="5700"/>
                </a:moveTo>
                <a:lnTo>
                  <a:pt x="20938" y="6802"/>
                </a:lnTo>
                <a:lnTo>
                  <a:pt x="20301" y="6802"/>
                </a:lnTo>
                <a:lnTo>
                  <a:pt x="20301" y="5700"/>
                </a:lnTo>
                <a:close/>
                <a:moveTo>
                  <a:pt x="1299" y="6832"/>
                </a:moveTo>
                <a:lnTo>
                  <a:pt x="1299" y="7942"/>
                </a:lnTo>
                <a:lnTo>
                  <a:pt x="662" y="7942"/>
                </a:lnTo>
                <a:lnTo>
                  <a:pt x="662" y="6832"/>
                </a:lnTo>
                <a:close/>
                <a:moveTo>
                  <a:pt x="1953" y="6832"/>
                </a:moveTo>
                <a:lnTo>
                  <a:pt x="1953" y="7942"/>
                </a:lnTo>
                <a:lnTo>
                  <a:pt x="1316" y="7942"/>
                </a:lnTo>
                <a:lnTo>
                  <a:pt x="1316" y="6832"/>
                </a:lnTo>
                <a:close/>
                <a:moveTo>
                  <a:pt x="2611" y="6832"/>
                </a:moveTo>
                <a:lnTo>
                  <a:pt x="2611" y="7942"/>
                </a:lnTo>
                <a:lnTo>
                  <a:pt x="1970" y="7942"/>
                </a:lnTo>
                <a:lnTo>
                  <a:pt x="1970" y="6832"/>
                </a:lnTo>
                <a:close/>
                <a:moveTo>
                  <a:pt x="3265" y="6832"/>
                </a:moveTo>
                <a:lnTo>
                  <a:pt x="3265" y="7942"/>
                </a:lnTo>
                <a:lnTo>
                  <a:pt x="2628" y="7942"/>
                </a:lnTo>
                <a:lnTo>
                  <a:pt x="2628" y="6832"/>
                </a:lnTo>
                <a:close/>
                <a:moveTo>
                  <a:pt x="3919" y="6832"/>
                </a:moveTo>
                <a:lnTo>
                  <a:pt x="3919" y="7942"/>
                </a:lnTo>
                <a:lnTo>
                  <a:pt x="3282" y="7942"/>
                </a:lnTo>
                <a:lnTo>
                  <a:pt x="3282" y="6832"/>
                </a:lnTo>
                <a:close/>
                <a:moveTo>
                  <a:pt x="4573" y="6832"/>
                </a:moveTo>
                <a:lnTo>
                  <a:pt x="4573" y="7942"/>
                </a:lnTo>
                <a:lnTo>
                  <a:pt x="3936" y="7942"/>
                </a:lnTo>
                <a:lnTo>
                  <a:pt x="3936" y="6832"/>
                </a:lnTo>
                <a:close/>
                <a:moveTo>
                  <a:pt x="5227" y="6832"/>
                </a:moveTo>
                <a:lnTo>
                  <a:pt x="5227" y="7942"/>
                </a:lnTo>
                <a:lnTo>
                  <a:pt x="4590" y="7942"/>
                </a:lnTo>
                <a:lnTo>
                  <a:pt x="4590" y="6832"/>
                </a:lnTo>
                <a:close/>
                <a:moveTo>
                  <a:pt x="5881" y="6832"/>
                </a:moveTo>
                <a:lnTo>
                  <a:pt x="5881" y="7942"/>
                </a:lnTo>
                <a:lnTo>
                  <a:pt x="5244" y="7942"/>
                </a:lnTo>
                <a:lnTo>
                  <a:pt x="5244" y="6832"/>
                </a:lnTo>
                <a:close/>
                <a:moveTo>
                  <a:pt x="6539" y="6832"/>
                </a:moveTo>
                <a:lnTo>
                  <a:pt x="6539" y="7942"/>
                </a:lnTo>
                <a:lnTo>
                  <a:pt x="5898" y="7942"/>
                </a:lnTo>
                <a:lnTo>
                  <a:pt x="5898" y="6832"/>
                </a:lnTo>
                <a:close/>
                <a:moveTo>
                  <a:pt x="7193" y="6832"/>
                </a:moveTo>
                <a:lnTo>
                  <a:pt x="7193" y="7942"/>
                </a:lnTo>
                <a:lnTo>
                  <a:pt x="6556" y="7942"/>
                </a:lnTo>
                <a:lnTo>
                  <a:pt x="6556" y="6832"/>
                </a:lnTo>
                <a:close/>
                <a:moveTo>
                  <a:pt x="7847" y="6832"/>
                </a:moveTo>
                <a:lnTo>
                  <a:pt x="7847" y="7942"/>
                </a:lnTo>
                <a:lnTo>
                  <a:pt x="7210" y="7942"/>
                </a:lnTo>
                <a:lnTo>
                  <a:pt x="7210" y="6832"/>
                </a:lnTo>
                <a:close/>
                <a:moveTo>
                  <a:pt x="8501" y="6832"/>
                </a:moveTo>
                <a:lnTo>
                  <a:pt x="8501" y="7942"/>
                </a:lnTo>
                <a:lnTo>
                  <a:pt x="7864" y="7942"/>
                </a:lnTo>
                <a:lnTo>
                  <a:pt x="7864" y="6832"/>
                </a:lnTo>
                <a:close/>
                <a:moveTo>
                  <a:pt x="9155" y="6832"/>
                </a:moveTo>
                <a:lnTo>
                  <a:pt x="9155" y="7942"/>
                </a:lnTo>
                <a:lnTo>
                  <a:pt x="8518" y="7942"/>
                </a:lnTo>
                <a:lnTo>
                  <a:pt x="8518" y="6832"/>
                </a:lnTo>
                <a:close/>
                <a:moveTo>
                  <a:pt x="9809" y="6832"/>
                </a:moveTo>
                <a:lnTo>
                  <a:pt x="9809" y="7942"/>
                </a:lnTo>
                <a:lnTo>
                  <a:pt x="9172" y="7942"/>
                </a:lnTo>
                <a:lnTo>
                  <a:pt x="9172" y="6832"/>
                </a:lnTo>
                <a:close/>
                <a:moveTo>
                  <a:pt x="10462" y="6832"/>
                </a:moveTo>
                <a:lnTo>
                  <a:pt x="10462" y="7942"/>
                </a:lnTo>
                <a:lnTo>
                  <a:pt x="9825" y="7942"/>
                </a:lnTo>
                <a:lnTo>
                  <a:pt x="9825" y="6832"/>
                </a:lnTo>
                <a:close/>
                <a:moveTo>
                  <a:pt x="11121" y="6832"/>
                </a:moveTo>
                <a:lnTo>
                  <a:pt x="11121" y="7942"/>
                </a:lnTo>
                <a:lnTo>
                  <a:pt x="10479" y="7942"/>
                </a:lnTo>
                <a:lnTo>
                  <a:pt x="10479" y="6832"/>
                </a:lnTo>
                <a:close/>
                <a:moveTo>
                  <a:pt x="11775" y="6832"/>
                </a:moveTo>
                <a:lnTo>
                  <a:pt x="11775" y="7942"/>
                </a:lnTo>
                <a:lnTo>
                  <a:pt x="11138" y="7942"/>
                </a:lnTo>
                <a:lnTo>
                  <a:pt x="11138" y="6832"/>
                </a:lnTo>
                <a:close/>
                <a:moveTo>
                  <a:pt x="12428" y="6832"/>
                </a:moveTo>
                <a:lnTo>
                  <a:pt x="12428" y="7942"/>
                </a:lnTo>
                <a:lnTo>
                  <a:pt x="11791" y="7942"/>
                </a:lnTo>
                <a:lnTo>
                  <a:pt x="11791" y="6832"/>
                </a:lnTo>
                <a:close/>
                <a:moveTo>
                  <a:pt x="13082" y="6832"/>
                </a:moveTo>
                <a:lnTo>
                  <a:pt x="13082" y="7942"/>
                </a:lnTo>
                <a:lnTo>
                  <a:pt x="12445" y="7942"/>
                </a:lnTo>
                <a:lnTo>
                  <a:pt x="12445" y="6832"/>
                </a:lnTo>
                <a:close/>
                <a:moveTo>
                  <a:pt x="13736" y="6832"/>
                </a:moveTo>
                <a:lnTo>
                  <a:pt x="13736" y="7942"/>
                </a:lnTo>
                <a:lnTo>
                  <a:pt x="13099" y="7942"/>
                </a:lnTo>
                <a:lnTo>
                  <a:pt x="13099" y="6832"/>
                </a:lnTo>
                <a:close/>
                <a:moveTo>
                  <a:pt x="14390" y="6832"/>
                </a:moveTo>
                <a:lnTo>
                  <a:pt x="14390" y="7942"/>
                </a:lnTo>
                <a:lnTo>
                  <a:pt x="13753" y="7942"/>
                </a:lnTo>
                <a:lnTo>
                  <a:pt x="13753" y="6832"/>
                </a:lnTo>
                <a:close/>
                <a:moveTo>
                  <a:pt x="15044" y="6832"/>
                </a:moveTo>
                <a:lnTo>
                  <a:pt x="15044" y="7942"/>
                </a:lnTo>
                <a:lnTo>
                  <a:pt x="14407" y="7942"/>
                </a:lnTo>
                <a:lnTo>
                  <a:pt x="14407" y="6832"/>
                </a:lnTo>
                <a:close/>
                <a:moveTo>
                  <a:pt x="15702" y="6832"/>
                </a:moveTo>
                <a:lnTo>
                  <a:pt x="15702" y="7942"/>
                </a:lnTo>
                <a:lnTo>
                  <a:pt x="15061" y="7942"/>
                </a:lnTo>
                <a:lnTo>
                  <a:pt x="15061" y="6832"/>
                </a:lnTo>
                <a:close/>
                <a:moveTo>
                  <a:pt x="16356" y="6832"/>
                </a:moveTo>
                <a:lnTo>
                  <a:pt x="16356" y="7942"/>
                </a:lnTo>
                <a:lnTo>
                  <a:pt x="15719" y="7942"/>
                </a:lnTo>
                <a:lnTo>
                  <a:pt x="15719" y="6832"/>
                </a:lnTo>
                <a:close/>
                <a:moveTo>
                  <a:pt x="17010" y="6832"/>
                </a:moveTo>
                <a:lnTo>
                  <a:pt x="17010" y="7942"/>
                </a:lnTo>
                <a:lnTo>
                  <a:pt x="16373" y="7942"/>
                </a:lnTo>
                <a:lnTo>
                  <a:pt x="16373" y="6832"/>
                </a:lnTo>
                <a:close/>
                <a:moveTo>
                  <a:pt x="17664" y="6832"/>
                </a:moveTo>
                <a:lnTo>
                  <a:pt x="17664" y="7942"/>
                </a:lnTo>
                <a:lnTo>
                  <a:pt x="17027" y="7942"/>
                </a:lnTo>
                <a:lnTo>
                  <a:pt x="17027" y="6832"/>
                </a:lnTo>
                <a:close/>
                <a:moveTo>
                  <a:pt x="18318" y="6832"/>
                </a:moveTo>
                <a:lnTo>
                  <a:pt x="18318" y="7942"/>
                </a:lnTo>
                <a:lnTo>
                  <a:pt x="17681" y="7942"/>
                </a:lnTo>
                <a:lnTo>
                  <a:pt x="17681" y="6832"/>
                </a:lnTo>
                <a:close/>
                <a:moveTo>
                  <a:pt x="18972" y="6832"/>
                </a:moveTo>
                <a:lnTo>
                  <a:pt x="18972" y="7942"/>
                </a:lnTo>
                <a:lnTo>
                  <a:pt x="18335" y="7942"/>
                </a:lnTo>
                <a:lnTo>
                  <a:pt x="18335" y="6832"/>
                </a:lnTo>
                <a:close/>
                <a:moveTo>
                  <a:pt x="19630" y="6832"/>
                </a:moveTo>
                <a:lnTo>
                  <a:pt x="19630" y="7942"/>
                </a:lnTo>
                <a:lnTo>
                  <a:pt x="18989" y="7942"/>
                </a:lnTo>
                <a:lnTo>
                  <a:pt x="18989" y="6832"/>
                </a:lnTo>
                <a:close/>
                <a:moveTo>
                  <a:pt x="20284" y="6832"/>
                </a:moveTo>
                <a:lnTo>
                  <a:pt x="20284" y="7942"/>
                </a:lnTo>
                <a:lnTo>
                  <a:pt x="19647" y="7942"/>
                </a:lnTo>
                <a:lnTo>
                  <a:pt x="19647" y="6832"/>
                </a:lnTo>
                <a:close/>
                <a:moveTo>
                  <a:pt x="20938" y="6832"/>
                </a:moveTo>
                <a:lnTo>
                  <a:pt x="20938" y="7942"/>
                </a:lnTo>
                <a:lnTo>
                  <a:pt x="20301" y="7942"/>
                </a:lnTo>
                <a:lnTo>
                  <a:pt x="20301" y="6832"/>
                </a:lnTo>
                <a:close/>
                <a:moveTo>
                  <a:pt x="1299" y="7972"/>
                </a:moveTo>
                <a:lnTo>
                  <a:pt x="1299" y="9082"/>
                </a:lnTo>
                <a:lnTo>
                  <a:pt x="662" y="9082"/>
                </a:lnTo>
                <a:lnTo>
                  <a:pt x="662" y="7972"/>
                </a:lnTo>
                <a:close/>
                <a:moveTo>
                  <a:pt x="1953" y="7972"/>
                </a:moveTo>
                <a:lnTo>
                  <a:pt x="1953" y="9082"/>
                </a:lnTo>
                <a:lnTo>
                  <a:pt x="1316" y="9082"/>
                </a:lnTo>
                <a:lnTo>
                  <a:pt x="1316" y="7972"/>
                </a:lnTo>
                <a:close/>
                <a:moveTo>
                  <a:pt x="2611" y="7972"/>
                </a:moveTo>
                <a:lnTo>
                  <a:pt x="2611" y="9082"/>
                </a:lnTo>
                <a:lnTo>
                  <a:pt x="1970" y="9082"/>
                </a:lnTo>
                <a:lnTo>
                  <a:pt x="1970" y="7972"/>
                </a:lnTo>
                <a:close/>
                <a:moveTo>
                  <a:pt x="3265" y="7972"/>
                </a:moveTo>
                <a:lnTo>
                  <a:pt x="3265" y="9082"/>
                </a:lnTo>
                <a:lnTo>
                  <a:pt x="2628" y="9082"/>
                </a:lnTo>
                <a:lnTo>
                  <a:pt x="2628" y="7972"/>
                </a:lnTo>
                <a:close/>
                <a:moveTo>
                  <a:pt x="3919" y="7972"/>
                </a:moveTo>
                <a:lnTo>
                  <a:pt x="3919" y="9082"/>
                </a:lnTo>
                <a:lnTo>
                  <a:pt x="3282" y="9082"/>
                </a:lnTo>
                <a:lnTo>
                  <a:pt x="3282" y="7972"/>
                </a:lnTo>
                <a:close/>
                <a:moveTo>
                  <a:pt x="4573" y="7972"/>
                </a:moveTo>
                <a:lnTo>
                  <a:pt x="4573" y="9082"/>
                </a:lnTo>
                <a:lnTo>
                  <a:pt x="3936" y="9082"/>
                </a:lnTo>
                <a:lnTo>
                  <a:pt x="3936" y="7972"/>
                </a:lnTo>
                <a:close/>
                <a:moveTo>
                  <a:pt x="5227" y="7972"/>
                </a:moveTo>
                <a:lnTo>
                  <a:pt x="5227" y="9082"/>
                </a:lnTo>
                <a:lnTo>
                  <a:pt x="4590" y="9082"/>
                </a:lnTo>
                <a:lnTo>
                  <a:pt x="4590" y="7972"/>
                </a:lnTo>
                <a:close/>
                <a:moveTo>
                  <a:pt x="5881" y="7972"/>
                </a:moveTo>
                <a:lnTo>
                  <a:pt x="5881" y="9082"/>
                </a:lnTo>
                <a:lnTo>
                  <a:pt x="5244" y="9082"/>
                </a:lnTo>
                <a:lnTo>
                  <a:pt x="5244" y="7972"/>
                </a:lnTo>
                <a:close/>
                <a:moveTo>
                  <a:pt x="6539" y="7972"/>
                </a:moveTo>
                <a:lnTo>
                  <a:pt x="6539" y="9082"/>
                </a:lnTo>
                <a:lnTo>
                  <a:pt x="5898" y="9082"/>
                </a:lnTo>
                <a:lnTo>
                  <a:pt x="5898" y="7972"/>
                </a:lnTo>
                <a:close/>
                <a:moveTo>
                  <a:pt x="7193" y="7972"/>
                </a:moveTo>
                <a:lnTo>
                  <a:pt x="7193" y="9082"/>
                </a:lnTo>
                <a:lnTo>
                  <a:pt x="6556" y="9082"/>
                </a:lnTo>
                <a:lnTo>
                  <a:pt x="6556" y="7972"/>
                </a:lnTo>
                <a:close/>
                <a:moveTo>
                  <a:pt x="7847" y="7972"/>
                </a:moveTo>
                <a:lnTo>
                  <a:pt x="7847" y="9082"/>
                </a:lnTo>
                <a:lnTo>
                  <a:pt x="7210" y="9082"/>
                </a:lnTo>
                <a:lnTo>
                  <a:pt x="7210" y="7972"/>
                </a:lnTo>
                <a:close/>
                <a:moveTo>
                  <a:pt x="8501" y="7972"/>
                </a:moveTo>
                <a:lnTo>
                  <a:pt x="8501" y="9082"/>
                </a:lnTo>
                <a:lnTo>
                  <a:pt x="7864" y="9082"/>
                </a:lnTo>
                <a:lnTo>
                  <a:pt x="7864" y="7972"/>
                </a:lnTo>
                <a:close/>
                <a:moveTo>
                  <a:pt x="9155" y="7972"/>
                </a:moveTo>
                <a:lnTo>
                  <a:pt x="9155" y="9082"/>
                </a:lnTo>
                <a:lnTo>
                  <a:pt x="8518" y="9082"/>
                </a:lnTo>
                <a:lnTo>
                  <a:pt x="8518" y="7972"/>
                </a:lnTo>
                <a:close/>
                <a:moveTo>
                  <a:pt x="9809" y="7972"/>
                </a:moveTo>
                <a:lnTo>
                  <a:pt x="9809" y="9082"/>
                </a:lnTo>
                <a:lnTo>
                  <a:pt x="9172" y="9082"/>
                </a:lnTo>
                <a:lnTo>
                  <a:pt x="9172" y="7972"/>
                </a:lnTo>
                <a:close/>
                <a:moveTo>
                  <a:pt x="10462" y="7972"/>
                </a:moveTo>
                <a:lnTo>
                  <a:pt x="10462" y="9082"/>
                </a:lnTo>
                <a:lnTo>
                  <a:pt x="9825" y="9082"/>
                </a:lnTo>
                <a:lnTo>
                  <a:pt x="9825" y="7972"/>
                </a:lnTo>
                <a:close/>
                <a:moveTo>
                  <a:pt x="11121" y="7972"/>
                </a:moveTo>
                <a:lnTo>
                  <a:pt x="11121" y="9082"/>
                </a:lnTo>
                <a:lnTo>
                  <a:pt x="10479" y="9082"/>
                </a:lnTo>
                <a:lnTo>
                  <a:pt x="10479" y="7972"/>
                </a:lnTo>
                <a:close/>
                <a:moveTo>
                  <a:pt x="11775" y="7972"/>
                </a:moveTo>
                <a:lnTo>
                  <a:pt x="11775" y="9082"/>
                </a:lnTo>
                <a:lnTo>
                  <a:pt x="11138" y="9082"/>
                </a:lnTo>
                <a:lnTo>
                  <a:pt x="11138" y="7972"/>
                </a:lnTo>
                <a:close/>
                <a:moveTo>
                  <a:pt x="12428" y="7972"/>
                </a:moveTo>
                <a:lnTo>
                  <a:pt x="12428" y="9082"/>
                </a:lnTo>
                <a:lnTo>
                  <a:pt x="11791" y="9082"/>
                </a:lnTo>
                <a:lnTo>
                  <a:pt x="11791" y="7972"/>
                </a:lnTo>
                <a:close/>
                <a:moveTo>
                  <a:pt x="13082" y="7972"/>
                </a:moveTo>
                <a:lnTo>
                  <a:pt x="13082" y="9082"/>
                </a:lnTo>
                <a:lnTo>
                  <a:pt x="12445" y="9082"/>
                </a:lnTo>
                <a:lnTo>
                  <a:pt x="12445" y="7972"/>
                </a:lnTo>
                <a:close/>
                <a:moveTo>
                  <a:pt x="13736" y="7972"/>
                </a:moveTo>
                <a:lnTo>
                  <a:pt x="13736" y="9082"/>
                </a:lnTo>
                <a:lnTo>
                  <a:pt x="13099" y="9082"/>
                </a:lnTo>
                <a:lnTo>
                  <a:pt x="13099" y="7972"/>
                </a:lnTo>
                <a:close/>
                <a:moveTo>
                  <a:pt x="14390" y="7972"/>
                </a:moveTo>
                <a:lnTo>
                  <a:pt x="14390" y="9082"/>
                </a:lnTo>
                <a:lnTo>
                  <a:pt x="13753" y="9082"/>
                </a:lnTo>
                <a:lnTo>
                  <a:pt x="13753" y="7972"/>
                </a:lnTo>
                <a:close/>
                <a:moveTo>
                  <a:pt x="15044" y="7972"/>
                </a:moveTo>
                <a:lnTo>
                  <a:pt x="15044" y="9082"/>
                </a:lnTo>
                <a:lnTo>
                  <a:pt x="14407" y="9082"/>
                </a:lnTo>
                <a:lnTo>
                  <a:pt x="14407" y="7972"/>
                </a:lnTo>
                <a:close/>
                <a:moveTo>
                  <a:pt x="15702" y="7972"/>
                </a:moveTo>
                <a:lnTo>
                  <a:pt x="15702" y="9082"/>
                </a:lnTo>
                <a:lnTo>
                  <a:pt x="15061" y="9082"/>
                </a:lnTo>
                <a:lnTo>
                  <a:pt x="15061" y="7972"/>
                </a:lnTo>
                <a:close/>
                <a:moveTo>
                  <a:pt x="16356" y="7972"/>
                </a:moveTo>
                <a:lnTo>
                  <a:pt x="16356" y="9082"/>
                </a:lnTo>
                <a:lnTo>
                  <a:pt x="15719" y="9082"/>
                </a:lnTo>
                <a:lnTo>
                  <a:pt x="15719" y="7972"/>
                </a:lnTo>
                <a:close/>
                <a:moveTo>
                  <a:pt x="17010" y="7972"/>
                </a:moveTo>
                <a:lnTo>
                  <a:pt x="17010" y="9082"/>
                </a:lnTo>
                <a:lnTo>
                  <a:pt x="16373" y="9082"/>
                </a:lnTo>
                <a:lnTo>
                  <a:pt x="16373" y="7972"/>
                </a:lnTo>
                <a:close/>
                <a:moveTo>
                  <a:pt x="17664" y="7972"/>
                </a:moveTo>
                <a:lnTo>
                  <a:pt x="17664" y="9082"/>
                </a:lnTo>
                <a:lnTo>
                  <a:pt x="17027" y="9082"/>
                </a:lnTo>
                <a:lnTo>
                  <a:pt x="17027" y="7972"/>
                </a:lnTo>
                <a:close/>
                <a:moveTo>
                  <a:pt x="18318" y="7972"/>
                </a:moveTo>
                <a:lnTo>
                  <a:pt x="18318" y="9082"/>
                </a:lnTo>
                <a:lnTo>
                  <a:pt x="17681" y="9082"/>
                </a:lnTo>
                <a:lnTo>
                  <a:pt x="17681" y="7972"/>
                </a:lnTo>
                <a:close/>
                <a:moveTo>
                  <a:pt x="18972" y="7972"/>
                </a:moveTo>
                <a:lnTo>
                  <a:pt x="18972" y="9082"/>
                </a:lnTo>
                <a:lnTo>
                  <a:pt x="18335" y="9082"/>
                </a:lnTo>
                <a:lnTo>
                  <a:pt x="18335" y="7972"/>
                </a:lnTo>
                <a:close/>
                <a:moveTo>
                  <a:pt x="19630" y="7972"/>
                </a:moveTo>
                <a:lnTo>
                  <a:pt x="19630" y="9082"/>
                </a:lnTo>
                <a:lnTo>
                  <a:pt x="18989" y="9082"/>
                </a:lnTo>
                <a:lnTo>
                  <a:pt x="18989" y="7972"/>
                </a:lnTo>
                <a:close/>
                <a:moveTo>
                  <a:pt x="20284" y="7972"/>
                </a:moveTo>
                <a:lnTo>
                  <a:pt x="20284" y="9082"/>
                </a:lnTo>
                <a:lnTo>
                  <a:pt x="19647" y="9082"/>
                </a:lnTo>
                <a:lnTo>
                  <a:pt x="19647" y="7972"/>
                </a:lnTo>
                <a:close/>
                <a:moveTo>
                  <a:pt x="20938" y="7972"/>
                </a:moveTo>
                <a:lnTo>
                  <a:pt x="20938" y="9082"/>
                </a:lnTo>
                <a:lnTo>
                  <a:pt x="20301" y="9082"/>
                </a:lnTo>
                <a:lnTo>
                  <a:pt x="20301" y="7972"/>
                </a:lnTo>
                <a:close/>
                <a:moveTo>
                  <a:pt x="1299" y="9113"/>
                </a:moveTo>
                <a:lnTo>
                  <a:pt x="1299" y="10215"/>
                </a:lnTo>
                <a:lnTo>
                  <a:pt x="662" y="10215"/>
                </a:lnTo>
                <a:lnTo>
                  <a:pt x="662" y="9113"/>
                </a:lnTo>
                <a:close/>
                <a:moveTo>
                  <a:pt x="1953" y="9113"/>
                </a:moveTo>
                <a:lnTo>
                  <a:pt x="1953" y="10215"/>
                </a:lnTo>
                <a:lnTo>
                  <a:pt x="1316" y="10215"/>
                </a:lnTo>
                <a:lnTo>
                  <a:pt x="1316" y="9113"/>
                </a:lnTo>
                <a:close/>
                <a:moveTo>
                  <a:pt x="2611" y="9113"/>
                </a:moveTo>
                <a:lnTo>
                  <a:pt x="2611" y="10215"/>
                </a:lnTo>
                <a:lnTo>
                  <a:pt x="1970" y="10215"/>
                </a:lnTo>
                <a:lnTo>
                  <a:pt x="1970" y="9113"/>
                </a:lnTo>
                <a:close/>
                <a:moveTo>
                  <a:pt x="3265" y="9113"/>
                </a:moveTo>
                <a:lnTo>
                  <a:pt x="3265" y="10215"/>
                </a:lnTo>
                <a:lnTo>
                  <a:pt x="2628" y="10215"/>
                </a:lnTo>
                <a:lnTo>
                  <a:pt x="2628" y="9113"/>
                </a:lnTo>
                <a:close/>
                <a:moveTo>
                  <a:pt x="3919" y="9113"/>
                </a:moveTo>
                <a:lnTo>
                  <a:pt x="3919" y="10215"/>
                </a:lnTo>
                <a:lnTo>
                  <a:pt x="3282" y="10215"/>
                </a:lnTo>
                <a:lnTo>
                  <a:pt x="3282" y="9113"/>
                </a:lnTo>
                <a:close/>
                <a:moveTo>
                  <a:pt x="4573" y="9113"/>
                </a:moveTo>
                <a:lnTo>
                  <a:pt x="4573" y="10215"/>
                </a:lnTo>
                <a:lnTo>
                  <a:pt x="3936" y="10215"/>
                </a:lnTo>
                <a:lnTo>
                  <a:pt x="3936" y="9113"/>
                </a:lnTo>
                <a:close/>
                <a:moveTo>
                  <a:pt x="5227" y="9113"/>
                </a:moveTo>
                <a:lnTo>
                  <a:pt x="5227" y="10215"/>
                </a:lnTo>
                <a:lnTo>
                  <a:pt x="4590" y="10215"/>
                </a:lnTo>
                <a:lnTo>
                  <a:pt x="4590" y="9113"/>
                </a:lnTo>
                <a:close/>
                <a:moveTo>
                  <a:pt x="5881" y="9113"/>
                </a:moveTo>
                <a:lnTo>
                  <a:pt x="5881" y="10215"/>
                </a:lnTo>
                <a:lnTo>
                  <a:pt x="5244" y="10215"/>
                </a:lnTo>
                <a:lnTo>
                  <a:pt x="5244" y="9113"/>
                </a:lnTo>
                <a:close/>
                <a:moveTo>
                  <a:pt x="6539" y="9113"/>
                </a:moveTo>
                <a:lnTo>
                  <a:pt x="6539" y="10215"/>
                </a:lnTo>
                <a:lnTo>
                  <a:pt x="5898" y="10215"/>
                </a:lnTo>
                <a:lnTo>
                  <a:pt x="5898" y="9113"/>
                </a:lnTo>
                <a:close/>
                <a:moveTo>
                  <a:pt x="7193" y="9113"/>
                </a:moveTo>
                <a:lnTo>
                  <a:pt x="7193" y="10215"/>
                </a:lnTo>
                <a:lnTo>
                  <a:pt x="6556" y="10215"/>
                </a:lnTo>
                <a:lnTo>
                  <a:pt x="6556" y="9113"/>
                </a:lnTo>
                <a:close/>
                <a:moveTo>
                  <a:pt x="7847" y="9113"/>
                </a:moveTo>
                <a:lnTo>
                  <a:pt x="7847" y="10215"/>
                </a:lnTo>
                <a:lnTo>
                  <a:pt x="7210" y="10215"/>
                </a:lnTo>
                <a:lnTo>
                  <a:pt x="7210" y="9113"/>
                </a:lnTo>
                <a:close/>
                <a:moveTo>
                  <a:pt x="8501" y="9113"/>
                </a:moveTo>
                <a:lnTo>
                  <a:pt x="8501" y="10215"/>
                </a:lnTo>
                <a:lnTo>
                  <a:pt x="7864" y="10215"/>
                </a:lnTo>
                <a:lnTo>
                  <a:pt x="7864" y="9113"/>
                </a:lnTo>
                <a:close/>
                <a:moveTo>
                  <a:pt x="9155" y="9113"/>
                </a:moveTo>
                <a:lnTo>
                  <a:pt x="9155" y="10215"/>
                </a:lnTo>
                <a:lnTo>
                  <a:pt x="8518" y="10215"/>
                </a:lnTo>
                <a:lnTo>
                  <a:pt x="8518" y="9113"/>
                </a:lnTo>
                <a:close/>
                <a:moveTo>
                  <a:pt x="9809" y="9113"/>
                </a:moveTo>
                <a:lnTo>
                  <a:pt x="9809" y="10215"/>
                </a:lnTo>
                <a:lnTo>
                  <a:pt x="9172" y="10215"/>
                </a:lnTo>
                <a:lnTo>
                  <a:pt x="9172" y="9113"/>
                </a:lnTo>
                <a:close/>
                <a:moveTo>
                  <a:pt x="10462" y="9113"/>
                </a:moveTo>
                <a:lnTo>
                  <a:pt x="10462" y="10215"/>
                </a:lnTo>
                <a:lnTo>
                  <a:pt x="9825" y="10215"/>
                </a:lnTo>
                <a:lnTo>
                  <a:pt x="9825" y="9113"/>
                </a:lnTo>
                <a:close/>
                <a:moveTo>
                  <a:pt x="11121" y="9113"/>
                </a:moveTo>
                <a:lnTo>
                  <a:pt x="11121" y="10215"/>
                </a:lnTo>
                <a:lnTo>
                  <a:pt x="10479" y="10215"/>
                </a:lnTo>
                <a:lnTo>
                  <a:pt x="10479" y="9113"/>
                </a:lnTo>
                <a:close/>
                <a:moveTo>
                  <a:pt x="11775" y="9113"/>
                </a:moveTo>
                <a:lnTo>
                  <a:pt x="11775" y="10215"/>
                </a:lnTo>
                <a:lnTo>
                  <a:pt x="11138" y="10215"/>
                </a:lnTo>
                <a:lnTo>
                  <a:pt x="11138" y="9113"/>
                </a:lnTo>
                <a:close/>
                <a:moveTo>
                  <a:pt x="12428" y="9113"/>
                </a:moveTo>
                <a:lnTo>
                  <a:pt x="12428" y="10215"/>
                </a:lnTo>
                <a:lnTo>
                  <a:pt x="11791" y="10215"/>
                </a:lnTo>
                <a:lnTo>
                  <a:pt x="11791" y="9113"/>
                </a:lnTo>
                <a:close/>
                <a:moveTo>
                  <a:pt x="13082" y="9113"/>
                </a:moveTo>
                <a:lnTo>
                  <a:pt x="13082" y="10215"/>
                </a:lnTo>
                <a:lnTo>
                  <a:pt x="12445" y="10215"/>
                </a:lnTo>
                <a:lnTo>
                  <a:pt x="12445" y="9113"/>
                </a:lnTo>
                <a:close/>
                <a:moveTo>
                  <a:pt x="13736" y="9113"/>
                </a:moveTo>
                <a:lnTo>
                  <a:pt x="13736" y="10215"/>
                </a:lnTo>
                <a:lnTo>
                  <a:pt x="13099" y="10215"/>
                </a:lnTo>
                <a:lnTo>
                  <a:pt x="13099" y="9113"/>
                </a:lnTo>
                <a:close/>
                <a:moveTo>
                  <a:pt x="14390" y="9113"/>
                </a:moveTo>
                <a:lnTo>
                  <a:pt x="14390" y="10215"/>
                </a:lnTo>
                <a:lnTo>
                  <a:pt x="13753" y="10215"/>
                </a:lnTo>
                <a:lnTo>
                  <a:pt x="13753" y="9113"/>
                </a:lnTo>
                <a:close/>
                <a:moveTo>
                  <a:pt x="15044" y="9113"/>
                </a:moveTo>
                <a:lnTo>
                  <a:pt x="15044" y="10215"/>
                </a:lnTo>
                <a:lnTo>
                  <a:pt x="14407" y="10215"/>
                </a:lnTo>
                <a:lnTo>
                  <a:pt x="14407" y="9113"/>
                </a:lnTo>
                <a:close/>
                <a:moveTo>
                  <a:pt x="15702" y="9113"/>
                </a:moveTo>
                <a:lnTo>
                  <a:pt x="15702" y="10215"/>
                </a:lnTo>
                <a:lnTo>
                  <a:pt x="15061" y="10215"/>
                </a:lnTo>
                <a:lnTo>
                  <a:pt x="15061" y="9113"/>
                </a:lnTo>
                <a:close/>
                <a:moveTo>
                  <a:pt x="16356" y="9113"/>
                </a:moveTo>
                <a:lnTo>
                  <a:pt x="16356" y="10215"/>
                </a:lnTo>
                <a:lnTo>
                  <a:pt x="15719" y="10215"/>
                </a:lnTo>
                <a:lnTo>
                  <a:pt x="15719" y="9113"/>
                </a:lnTo>
                <a:close/>
                <a:moveTo>
                  <a:pt x="17010" y="9113"/>
                </a:moveTo>
                <a:lnTo>
                  <a:pt x="17010" y="10215"/>
                </a:lnTo>
                <a:lnTo>
                  <a:pt x="16373" y="10215"/>
                </a:lnTo>
                <a:lnTo>
                  <a:pt x="16373" y="9113"/>
                </a:lnTo>
                <a:close/>
                <a:moveTo>
                  <a:pt x="17664" y="9113"/>
                </a:moveTo>
                <a:lnTo>
                  <a:pt x="17664" y="10215"/>
                </a:lnTo>
                <a:lnTo>
                  <a:pt x="17027" y="10215"/>
                </a:lnTo>
                <a:lnTo>
                  <a:pt x="17027" y="9113"/>
                </a:lnTo>
                <a:close/>
                <a:moveTo>
                  <a:pt x="18318" y="9113"/>
                </a:moveTo>
                <a:lnTo>
                  <a:pt x="18318" y="10215"/>
                </a:lnTo>
                <a:lnTo>
                  <a:pt x="17681" y="10215"/>
                </a:lnTo>
                <a:lnTo>
                  <a:pt x="17681" y="9113"/>
                </a:lnTo>
                <a:close/>
                <a:moveTo>
                  <a:pt x="18972" y="9113"/>
                </a:moveTo>
                <a:lnTo>
                  <a:pt x="18972" y="10215"/>
                </a:lnTo>
                <a:lnTo>
                  <a:pt x="18335" y="10215"/>
                </a:lnTo>
                <a:lnTo>
                  <a:pt x="18335" y="9113"/>
                </a:lnTo>
                <a:close/>
                <a:moveTo>
                  <a:pt x="19630" y="9113"/>
                </a:moveTo>
                <a:lnTo>
                  <a:pt x="19630" y="10215"/>
                </a:lnTo>
                <a:lnTo>
                  <a:pt x="18989" y="10215"/>
                </a:lnTo>
                <a:lnTo>
                  <a:pt x="18989" y="9113"/>
                </a:lnTo>
                <a:close/>
                <a:moveTo>
                  <a:pt x="20284" y="9113"/>
                </a:moveTo>
                <a:lnTo>
                  <a:pt x="20284" y="10215"/>
                </a:lnTo>
                <a:lnTo>
                  <a:pt x="19647" y="10215"/>
                </a:lnTo>
                <a:lnTo>
                  <a:pt x="19647" y="9113"/>
                </a:lnTo>
                <a:close/>
                <a:moveTo>
                  <a:pt x="20938" y="9113"/>
                </a:moveTo>
                <a:lnTo>
                  <a:pt x="20938" y="10215"/>
                </a:lnTo>
                <a:lnTo>
                  <a:pt x="20301" y="10215"/>
                </a:lnTo>
                <a:lnTo>
                  <a:pt x="20301" y="9113"/>
                </a:lnTo>
                <a:close/>
                <a:moveTo>
                  <a:pt x="1299" y="10245"/>
                </a:moveTo>
                <a:lnTo>
                  <a:pt x="1299" y="11355"/>
                </a:lnTo>
                <a:lnTo>
                  <a:pt x="662" y="11355"/>
                </a:lnTo>
                <a:lnTo>
                  <a:pt x="662" y="10245"/>
                </a:lnTo>
                <a:close/>
                <a:moveTo>
                  <a:pt x="1953" y="10245"/>
                </a:moveTo>
                <a:lnTo>
                  <a:pt x="1953" y="11355"/>
                </a:lnTo>
                <a:lnTo>
                  <a:pt x="1316" y="11355"/>
                </a:lnTo>
                <a:lnTo>
                  <a:pt x="1316" y="10245"/>
                </a:lnTo>
                <a:close/>
                <a:moveTo>
                  <a:pt x="2611" y="10245"/>
                </a:moveTo>
                <a:lnTo>
                  <a:pt x="2611" y="11355"/>
                </a:lnTo>
                <a:lnTo>
                  <a:pt x="1970" y="11355"/>
                </a:lnTo>
                <a:lnTo>
                  <a:pt x="1970" y="10245"/>
                </a:lnTo>
                <a:close/>
                <a:moveTo>
                  <a:pt x="3265" y="10245"/>
                </a:moveTo>
                <a:lnTo>
                  <a:pt x="3265" y="11355"/>
                </a:lnTo>
                <a:lnTo>
                  <a:pt x="2628" y="11355"/>
                </a:lnTo>
                <a:lnTo>
                  <a:pt x="2628" y="10245"/>
                </a:lnTo>
                <a:close/>
                <a:moveTo>
                  <a:pt x="3919" y="10245"/>
                </a:moveTo>
                <a:lnTo>
                  <a:pt x="3919" y="11355"/>
                </a:lnTo>
                <a:lnTo>
                  <a:pt x="3282" y="11355"/>
                </a:lnTo>
                <a:lnTo>
                  <a:pt x="3282" y="10245"/>
                </a:lnTo>
                <a:close/>
                <a:moveTo>
                  <a:pt x="4573" y="10245"/>
                </a:moveTo>
                <a:lnTo>
                  <a:pt x="4573" y="11355"/>
                </a:lnTo>
                <a:lnTo>
                  <a:pt x="3936" y="11355"/>
                </a:lnTo>
                <a:lnTo>
                  <a:pt x="3936" y="10245"/>
                </a:lnTo>
                <a:close/>
                <a:moveTo>
                  <a:pt x="5227" y="10245"/>
                </a:moveTo>
                <a:lnTo>
                  <a:pt x="5227" y="11355"/>
                </a:lnTo>
                <a:lnTo>
                  <a:pt x="4590" y="11355"/>
                </a:lnTo>
                <a:lnTo>
                  <a:pt x="4590" y="10245"/>
                </a:lnTo>
                <a:close/>
                <a:moveTo>
                  <a:pt x="5881" y="10245"/>
                </a:moveTo>
                <a:lnTo>
                  <a:pt x="5881" y="11355"/>
                </a:lnTo>
                <a:lnTo>
                  <a:pt x="5244" y="11355"/>
                </a:lnTo>
                <a:lnTo>
                  <a:pt x="5244" y="10245"/>
                </a:lnTo>
                <a:close/>
                <a:moveTo>
                  <a:pt x="6539" y="10245"/>
                </a:moveTo>
                <a:lnTo>
                  <a:pt x="6539" y="11355"/>
                </a:lnTo>
                <a:lnTo>
                  <a:pt x="5898" y="11355"/>
                </a:lnTo>
                <a:lnTo>
                  <a:pt x="5898" y="10245"/>
                </a:lnTo>
                <a:close/>
                <a:moveTo>
                  <a:pt x="7193" y="10245"/>
                </a:moveTo>
                <a:lnTo>
                  <a:pt x="7193" y="11355"/>
                </a:lnTo>
                <a:lnTo>
                  <a:pt x="6556" y="11355"/>
                </a:lnTo>
                <a:lnTo>
                  <a:pt x="6556" y="10245"/>
                </a:lnTo>
                <a:close/>
                <a:moveTo>
                  <a:pt x="7847" y="10245"/>
                </a:moveTo>
                <a:lnTo>
                  <a:pt x="7847" y="11355"/>
                </a:lnTo>
                <a:lnTo>
                  <a:pt x="7210" y="11355"/>
                </a:lnTo>
                <a:lnTo>
                  <a:pt x="7210" y="10245"/>
                </a:lnTo>
                <a:close/>
                <a:moveTo>
                  <a:pt x="8501" y="10245"/>
                </a:moveTo>
                <a:lnTo>
                  <a:pt x="8501" y="11355"/>
                </a:lnTo>
                <a:lnTo>
                  <a:pt x="7864" y="11355"/>
                </a:lnTo>
                <a:lnTo>
                  <a:pt x="7864" y="10245"/>
                </a:lnTo>
                <a:close/>
                <a:moveTo>
                  <a:pt x="9155" y="10245"/>
                </a:moveTo>
                <a:lnTo>
                  <a:pt x="9155" y="11355"/>
                </a:lnTo>
                <a:lnTo>
                  <a:pt x="8518" y="11355"/>
                </a:lnTo>
                <a:lnTo>
                  <a:pt x="8518" y="10245"/>
                </a:lnTo>
                <a:close/>
                <a:moveTo>
                  <a:pt x="9809" y="10245"/>
                </a:moveTo>
                <a:lnTo>
                  <a:pt x="9809" y="11355"/>
                </a:lnTo>
                <a:lnTo>
                  <a:pt x="9172" y="11355"/>
                </a:lnTo>
                <a:lnTo>
                  <a:pt x="9172" y="10245"/>
                </a:lnTo>
                <a:close/>
                <a:moveTo>
                  <a:pt x="10462" y="10245"/>
                </a:moveTo>
                <a:lnTo>
                  <a:pt x="10462" y="11355"/>
                </a:lnTo>
                <a:lnTo>
                  <a:pt x="9825" y="11355"/>
                </a:lnTo>
                <a:lnTo>
                  <a:pt x="9825" y="10245"/>
                </a:lnTo>
                <a:close/>
                <a:moveTo>
                  <a:pt x="11121" y="10245"/>
                </a:moveTo>
                <a:lnTo>
                  <a:pt x="11121" y="11355"/>
                </a:lnTo>
                <a:lnTo>
                  <a:pt x="10479" y="11355"/>
                </a:lnTo>
                <a:lnTo>
                  <a:pt x="10479" y="10245"/>
                </a:lnTo>
                <a:close/>
                <a:moveTo>
                  <a:pt x="11775" y="10245"/>
                </a:moveTo>
                <a:lnTo>
                  <a:pt x="11775" y="11355"/>
                </a:lnTo>
                <a:lnTo>
                  <a:pt x="11138" y="11355"/>
                </a:lnTo>
                <a:lnTo>
                  <a:pt x="11138" y="10245"/>
                </a:lnTo>
                <a:close/>
                <a:moveTo>
                  <a:pt x="12428" y="10245"/>
                </a:moveTo>
                <a:lnTo>
                  <a:pt x="12428" y="11355"/>
                </a:lnTo>
                <a:lnTo>
                  <a:pt x="11791" y="11355"/>
                </a:lnTo>
                <a:lnTo>
                  <a:pt x="11791" y="10245"/>
                </a:lnTo>
                <a:close/>
                <a:moveTo>
                  <a:pt x="13082" y="10245"/>
                </a:moveTo>
                <a:lnTo>
                  <a:pt x="13082" y="11355"/>
                </a:lnTo>
                <a:lnTo>
                  <a:pt x="12445" y="11355"/>
                </a:lnTo>
                <a:lnTo>
                  <a:pt x="12445" y="10245"/>
                </a:lnTo>
                <a:close/>
                <a:moveTo>
                  <a:pt x="13736" y="10245"/>
                </a:moveTo>
                <a:lnTo>
                  <a:pt x="13736" y="11355"/>
                </a:lnTo>
                <a:lnTo>
                  <a:pt x="13099" y="11355"/>
                </a:lnTo>
                <a:lnTo>
                  <a:pt x="13099" y="10245"/>
                </a:lnTo>
                <a:close/>
                <a:moveTo>
                  <a:pt x="14390" y="10245"/>
                </a:moveTo>
                <a:lnTo>
                  <a:pt x="14390" y="11355"/>
                </a:lnTo>
                <a:lnTo>
                  <a:pt x="13753" y="11355"/>
                </a:lnTo>
                <a:lnTo>
                  <a:pt x="13753" y="10245"/>
                </a:lnTo>
                <a:close/>
                <a:moveTo>
                  <a:pt x="15044" y="10245"/>
                </a:moveTo>
                <a:lnTo>
                  <a:pt x="15044" y="11355"/>
                </a:lnTo>
                <a:lnTo>
                  <a:pt x="14407" y="11355"/>
                </a:lnTo>
                <a:lnTo>
                  <a:pt x="14407" y="10245"/>
                </a:lnTo>
                <a:close/>
                <a:moveTo>
                  <a:pt x="15702" y="10245"/>
                </a:moveTo>
                <a:lnTo>
                  <a:pt x="15702" y="11355"/>
                </a:lnTo>
                <a:lnTo>
                  <a:pt x="15061" y="11355"/>
                </a:lnTo>
                <a:lnTo>
                  <a:pt x="15061" y="10245"/>
                </a:lnTo>
                <a:close/>
                <a:moveTo>
                  <a:pt x="16356" y="10245"/>
                </a:moveTo>
                <a:lnTo>
                  <a:pt x="16356" y="11355"/>
                </a:lnTo>
                <a:lnTo>
                  <a:pt x="15719" y="11355"/>
                </a:lnTo>
                <a:lnTo>
                  <a:pt x="15719" y="10245"/>
                </a:lnTo>
                <a:close/>
                <a:moveTo>
                  <a:pt x="17010" y="10245"/>
                </a:moveTo>
                <a:lnTo>
                  <a:pt x="17010" y="11355"/>
                </a:lnTo>
                <a:lnTo>
                  <a:pt x="16373" y="11355"/>
                </a:lnTo>
                <a:lnTo>
                  <a:pt x="16373" y="10245"/>
                </a:lnTo>
                <a:close/>
                <a:moveTo>
                  <a:pt x="17664" y="10245"/>
                </a:moveTo>
                <a:lnTo>
                  <a:pt x="17664" y="11355"/>
                </a:lnTo>
                <a:lnTo>
                  <a:pt x="17027" y="11355"/>
                </a:lnTo>
                <a:lnTo>
                  <a:pt x="17027" y="10245"/>
                </a:lnTo>
                <a:close/>
                <a:moveTo>
                  <a:pt x="18318" y="10245"/>
                </a:moveTo>
                <a:lnTo>
                  <a:pt x="18318" y="11355"/>
                </a:lnTo>
                <a:lnTo>
                  <a:pt x="17681" y="11355"/>
                </a:lnTo>
                <a:lnTo>
                  <a:pt x="17681" y="10245"/>
                </a:lnTo>
                <a:close/>
                <a:moveTo>
                  <a:pt x="18972" y="10245"/>
                </a:moveTo>
                <a:lnTo>
                  <a:pt x="18972" y="11355"/>
                </a:lnTo>
                <a:lnTo>
                  <a:pt x="18335" y="11355"/>
                </a:lnTo>
                <a:lnTo>
                  <a:pt x="18335" y="10245"/>
                </a:lnTo>
                <a:close/>
                <a:moveTo>
                  <a:pt x="19630" y="10245"/>
                </a:moveTo>
                <a:lnTo>
                  <a:pt x="19630" y="11355"/>
                </a:lnTo>
                <a:lnTo>
                  <a:pt x="18989" y="11355"/>
                </a:lnTo>
                <a:lnTo>
                  <a:pt x="18989" y="10245"/>
                </a:lnTo>
                <a:close/>
                <a:moveTo>
                  <a:pt x="20284" y="10245"/>
                </a:moveTo>
                <a:lnTo>
                  <a:pt x="20284" y="11355"/>
                </a:lnTo>
                <a:lnTo>
                  <a:pt x="19647" y="11355"/>
                </a:lnTo>
                <a:lnTo>
                  <a:pt x="19647" y="10245"/>
                </a:lnTo>
                <a:close/>
                <a:moveTo>
                  <a:pt x="20938" y="10245"/>
                </a:moveTo>
                <a:lnTo>
                  <a:pt x="20938" y="11355"/>
                </a:lnTo>
                <a:lnTo>
                  <a:pt x="20301" y="11355"/>
                </a:lnTo>
                <a:lnTo>
                  <a:pt x="20301" y="10245"/>
                </a:lnTo>
                <a:close/>
                <a:moveTo>
                  <a:pt x="1299" y="11385"/>
                </a:moveTo>
                <a:lnTo>
                  <a:pt x="1299" y="12487"/>
                </a:lnTo>
                <a:lnTo>
                  <a:pt x="662" y="12487"/>
                </a:lnTo>
                <a:lnTo>
                  <a:pt x="662" y="11385"/>
                </a:lnTo>
                <a:close/>
                <a:moveTo>
                  <a:pt x="1953" y="11385"/>
                </a:moveTo>
                <a:lnTo>
                  <a:pt x="1953" y="12487"/>
                </a:lnTo>
                <a:lnTo>
                  <a:pt x="1316" y="12487"/>
                </a:lnTo>
                <a:lnTo>
                  <a:pt x="1316" y="11385"/>
                </a:lnTo>
                <a:close/>
                <a:moveTo>
                  <a:pt x="2611" y="11385"/>
                </a:moveTo>
                <a:lnTo>
                  <a:pt x="2611" y="12487"/>
                </a:lnTo>
                <a:lnTo>
                  <a:pt x="1970" y="12487"/>
                </a:lnTo>
                <a:lnTo>
                  <a:pt x="1970" y="11385"/>
                </a:lnTo>
                <a:close/>
                <a:moveTo>
                  <a:pt x="3265" y="11385"/>
                </a:moveTo>
                <a:lnTo>
                  <a:pt x="3265" y="12487"/>
                </a:lnTo>
                <a:lnTo>
                  <a:pt x="2628" y="12487"/>
                </a:lnTo>
                <a:lnTo>
                  <a:pt x="2628" y="11385"/>
                </a:lnTo>
                <a:close/>
                <a:moveTo>
                  <a:pt x="3919" y="11385"/>
                </a:moveTo>
                <a:lnTo>
                  <a:pt x="3919" y="12487"/>
                </a:lnTo>
                <a:lnTo>
                  <a:pt x="3282" y="12487"/>
                </a:lnTo>
                <a:lnTo>
                  <a:pt x="3282" y="11385"/>
                </a:lnTo>
                <a:close/>
                <a:moveTo>
                  <a:pt x="4573" y="11385"/>
                </a:moveTo>
                <a:lnTo>
                  <a:pt x="4573" y="12487"/>
                </a:lnTo>
                <a:lnTo>
                  <a:pt x="3936" y="12487"/>
                </a:lnTo>
                <a:lnTo>
                  <a:pt x="3936" y="11385"/>
                </a:lnTo>
                <a:close/>
                <a:moveTo>
                  <a:pt x="5227" y="11385"/>
                </a:moveTo>
                <a:lnTo>
                  <a:pt x="5227" y="12487"/>
                </a:lnTo>
                <a:lnTo>
                  <a:pt x="4590" y="12487"/>
                </a:lnTo>
                <a:lnTo>
                  <a:pt x="4590" y="11385"/>
                </a:lnTo>
                <a:close/>
                <a:moveTo>
                  <a:pt x="5881" y="11385"/>
                </a:moveTo>
                <a:lnTo>
                  <a:pt x="5881" y="12487"/>
                </a:lnTo>
                <a:lnTo>
                  <a:pt x="5244" y="12487"/>
                </a:lnTo>
                <a:lnTo>
                  <a:pt x="5244" y="11385"/>
                </a:lnTo>
                <a:close/>
                <a:moveTo>
                  <a:pt x="6539" y="11385"/>
                </a:moveTo>
                <a:lnTo>
                  <a:pt x="6539" y="12487"/>
                </a:lnTo>
                <a:lnTo>
                  <a:pt x="5898" y="12487"/>
                </a:lnTo>
                <a:lnTo>
                  <a:pt x="5898" y="11385"/>
                </a:lnTo>
                <a:close/>
                <a:moveTo>
                  <a:pt x="7193" y="11385"/>
                </a:moveTo>
                <a:lnTo>
                  <a:pt x="7193" y="12487"/>
                </a:lnTo>
                <a:lnTo>
                  <a:pt x="6556" y="12487"/>
                </a:lnTo>
                <a:lnTo>
                  <a:pt x="6556" y="11385"/>
                </a:lnTo>
                <a:close/>
                <a:moveTo>
                  <a:pt x="7847" y="11385"/>
                </a:moveTo>
                <a:lnTo>
                  <a:pt x="7847" y="12487"/>
                </a:lnTo>
                <a:lnTo>
                  <a:pt x="7210" y="12487"/>
                </a:lnTo>
                <a:lnTo>
                  <a:pt x="7210" y="11385"/>
                </a:lnTo>
                <a:close/>
                <a:moveTo>
                  <a:pt x="8501" y="11385"/>
                </a:moveTo>
                <a:lnTo>
                  <a:pt x="8501" y="12487"/>
                </a:lnTo>
                <a:lnTo>
                  <a:pt x="7864" y="12487"/>
                </a:lnTo>
                <a:lnTo>
                  <a:pt x="7864" y="11385"/>
                </a:lnTo>
                <a:close/>
                <a:moveTo>
                  <a:pt x="9155" y="11385"/>
                </a:moveTo>
                <a:lnTo>
                  <a:pt x="9155" y="12487"/>
                </a:lnTo>
                <a:lnTo>
                  <a:pt x="8518" y="12487"/>
                </a:lnTo>
                <a:lnTo>
                  <a:pt x="8518" y="11385"/>
                </a:lnTo>
                <a:close/>
                <a:moveTo>
                  <a:pt x="9809" y="11385"/>
                </a:moveTo>
                <a:lnTo>
                  <a:pt x="9809" y="12487"/>
                </a:lnTo>
                <a:lnTo>
                  <a:pt x="9172" y="12487"/>
                </a:lnTo>
                <a:lnTo>
                  <a:pt x="9172" y="11385"/>
                </a:lnTo>
                <a:close/>
                <a:moveTo>
                  <a:pt x="10462" y="11385"/>
                </a:moveTo>
                <a:lnTo>
                  <a:pt x="10462" y="12487"/>
                </a:lnTo>
                <a:lnTo>
                  <a:pt x="9825" y="12487"/>
                </a:lnTo>
                <a:lnTo>
                  <a:pt x="9825" y="11385"/>
                </a:lnTo>
                <a:close/>
                <a:moveTo>
                  <a:pt x="11121" y="11385"/>
                </a:moveTo>
                <a:lnTo>
                  <a:pt x="11121" y="12487"/>
                </a:lnTo>
                <a:lnTo>
                  <a:pt x="10479" y="12487"/>
                </a:lnTo>
                <a:lnTo>
                  <a:pt x="10479" y="11385"/>
                </a:lnTo>
                <a:close/>
                <a:moveTo>
                  <a:pt x="11775" y="11385"/>
                </a:moveTo>
                <a:lnTo>
                  <a:pt x="11775" y="12487"/>
                </a:lnTo>
                <a:lnTo>
                  <a:pt x="11138" y="12487"/>
                </a:lnTo>
                <a:lnTo>
                  <a:pt x="11138" y="11385"/>
                </a:lnTo>
                <a:close/>
                <a:moveTo>
                  <a:pt x="12428" y="11385"/>
                </a:moveTo>
                <a:lnTo>
                  <a:pt x="12428" y="12487"/>
                </a:lnTo>
                <a:lnTo>
                  <a:pt x="11791" y="12487"/>
                </a:lnTo>
                <a:lnTo>
                  <a:pt x="11791" y="11385"/>
                </a:lnTo>
                <a:close/>
                <a:moveTo>
                  <a:pt x="13082" y="11385"/>
                </a:moveTo>
                <a:lnTo>
                  <a:pt x="13082" y="12487"/>
                </a:lnTo>
                <a:lnTo>
                  <a:pt x="12445" y="12487"/>
                </a:lnTo>
                <a:lnTo>
                  <a:pt x="12445" y="11385"/>
                </a:lnTo>
                <a:close/>
                <a:moveTo>
                  <a:pt x="13736" y="11385"/>
                </a:moveTo>
                <a:lnTo>
                  <a:pt x="13736" y="12487"/>
                </a:lnTo>
                <a:lnTo>
                  <a:pt x="13099" y="12487"/>
                </a:lnTo>
                <a:lnTo>
                  <a:pt x="13099" y="11385"/>
                </a:lnTo>
                <a:close/>
                <a:moveTo>
                  <a:pt x="14390" y="11385"/>
                </a:moveTo>
                <a:lnTo>
                  <a:pt x="14390" y="12487"/>
                </a:lnTo>
                <a:lnTo>
                  <a:pt x="13753" y="12487"/>
                </a:lnTo>
                <a:lnTo>
                  <a:pt x="13753" y="11385"/>
                </a:lnTo>
                <a:close/>
                <a:moveTo>
                  <a:pt x="15044" y="11385"/>
                </a:moveTo>
                <a:lnTo>
                  <a:pt x="15044" y="12487"/>
                </a:lnTo>
                <a:lnTo>
                  <a:pt x="14407" y="12487"/>
                </a:lnTo>
                <a:lnTo>
                  <a:pt x="14407" y="11385"/>
                </a:lnTo>
                <a:close/>
                <a:moveTo>
                  <a:pt x="15702" y="11385"/>
                </a:moveTo>
                <a:lnTo>
                  <a:pt x="15702" y="12487"/>
                </a:lnTo>
                <a:lnTo>
                  <a:pt x="15061" y="12487"/>
                </a:lnTo>
                <a:lnTo>
                  <a:pt x="15061" y="11385"/>
                </a:lnTo>
                <a:close/>
                <a:moveTo>
                  <a:pt x="16356" y="11385"/>
                </a:moveTo>
                <a:lnTo>
                  <a:pt x="16356" y="12487"/>
                </a:lnTo>
                <a:lnTo>
                  <a:pt x="15719" y="12487"/>
                </a:lnTo>
                <a:lnTo>
                  <a:pt x="15719" y="11385"/>
                </a:lnTo>
                <a:close/>
                <a:moveTo>
                  <a:pt x="17010" y="11385"/>
                </a:moveTo>
                <a:lnTo>
                  <a:pt x="17010" y="12487"/>
                </a:lnTo>
                <a:lnTo>
                  <a:pt x="16373" y="12487"/>
                </a:lnTo>
                <a:lnTo>
                  <a:pt x="16373" y="11385"/>
                </a:lnTo>
                <a:close/>
                <a:moveTo>
                  <a:pt x="17664" y="11385"/>
                </a:moveTo>
                <a:lnTo>
                  <a:pt x="17664" y="12487"/>
                </a:lnTo>
                <a:lnTo>
                  <a:pt x="17027" y="12487"/>
                </a:lnTo>
                <a:lnTo>
                  <a:pt x="17027" y="11385"/>
                </a:lnTo>
                <a:close/>
                <a:moveTo>
                  <a:pt x="18318" y="11385"/>
                </a:moveTo>
                <a:lnTo>
                  <a:pt x="18318" y="12487"/>
                </a:lnTo>
                <a:lnTo>
                  <a:pt x="17681" y="12487"/>
                </a:lnTo>
                <a:lnTo>
                  <a:pt x="17681" y="11385"/>
                </a:lnTo>
                <a:close/>
                <a:moveTo>
                  <a:pt x="18972" y="11385"/>
                </a:moveTo>
                <a:lnTo>
                  <a:pt x="18972" y="12487"/>
                </a:lnTo>
                <a:lnTo>
                  <a:pt x="18335" y="12487"/>
                </a:lnTo>
                <a:lnTo>
                  <a:pt x="18335" y="11385"/>
                </a:lnTo>
                <a:close/>
                <a:moveTo>
                  <a:pt x="19630" y="11385"/>
                </a:moveTo>
                <a:lnTo>
                  <a:pt x="19630" y="12487"/>
                </a:lnTo>
                <a:lnTo>
                  <a:pt x="18989" y="12487"/>
                </a:lnTo>
                <a:lnTo>
                  <a:pt x="18989" y="11385"/>
                </a:lnTo>
                <a:close/>
                <a:moveTo>
                  <a:pt x="20284" y="11385"/>
                </a:moveTo>
                <a:lnTo>
                  <a:pt x="20284" y="12487"/>
                </a:lnTo>
                <a:lnTo>
                  <a:pt x="19647" y="12487"/>
                </a:lnTo>
                <a:lnTo>
                  <a:pt x="19647" y="11385"/>
                </a:lnTo>
                <a:close/>
                <a:moveTo>
                  <a:pt x="20938" y="11385"/>
                </a:moveTo>
                <a:lnTo>
                  <a:pt x="20938" y="12487"/>
                </a:lnTo>
                <a:lnTo>
                  <a:pt x="20301" y="12487"/>
                </a:lnTo>
                <a:lnTo>
                  <a:pt x="20301" y="11385"/>
                </a:lnTo>
                <a:close/>
                <a:moveTo>
                  <a:pt x="1299" y="12518"/>
                </a:moveTo>
                <a:lnTo>
                  <a:pt x="1299" y="13628"/>
                </a:lnTo>
                <a:lnTo>
                  <a:pt x="662" y="13628"/>
                </a:lnTo>
                <a:lnTo>
                  <a:pt x="662" y="12518"/>
                </a:lnTo>
                <a:close/>
                <a:moveTo>
                  <a:pt x="1953" y="12518"/>
                </a:moveTo>
                <a:lnTo>
                  <a:pt x="1953" y="13628"/>
                </a:lnTo>
                <a:lnTo>
                  <a:pt x="1316" y="13628"/>
                </a:lnTo>
                <a:lnTo>
                  <a:pt x="1316" y="12518"/>
                </a:lnTo>
                <a:close/>
                <a:moveTo>
                  <a:pt x="2611" y="12518"/>
                </a:moveTo>
                <a:lnTo>
                  <a:pt x="2611" y="13628"/>
                </a:lnTo>
                <a:lnTo>
                  <a:pt x="1970" y="13628"/>
                </a:lnTo>
                <a:lnTo>
                  <a:pt x="1970" y="12518"/>
                </a:lnTo>
                <a:close/>
                <a:moveTo>
                  <a:pt x="3265" y="12518"/>
                </a:moveTo>
                <a:lnTo>
                  <a:pt x="3265" y="13628"/>
                </a:lnTo>
                <a:lnTo>
                  <a:pt x="2628" y="13628"/>
                </a:lnTo>
                <a:lnTo>
                  <a:pt x="2628" y="12518"/>
                </a:lnTo>
                <a:close/>
                <a:moveTo>
                  <a:pt x="3919" y="12518"/>
                </a:moveTo>
                <a:lnTo>
                  <a:pt x="3919" y="13628"/>
                </a:lnTo>
                <a:lnTo>
                  <a:pt x="3282" y="13628"/>
                </a:lnTo>
                <a:lnTo>
                  <a:pt x="3282" y="12518"/>
                </a:lnTo>
                <a:close/>
                <a:moveTo>
                  <a:pt x="4573" y="12518"/>
                </a:moveTo>
                <a:lnTo>
                  <a:pt x="4573" y="13628"/>
                </a:lnTo>
                <a:lnTo>
                  <a:pt x="3936" y="13628"/>
                </a:lnTo>
                <a:lnTo>
                  <a:pt x="3936" y="12518"/>
                </a:lnTo>
                <a:close/>
                <a:moveTo>
                  <a:pt x="5227" y="12518"/>
                </a:moveTo>
                <a:lnTo>
                  <a:pt x="5227" y="13628"/>
                </a:lnTo>
                <a:lnTo>
                  <a:pt x="4590" y="13628"/>
                </a:lnTo>
                <a:lnTo>
                  <a:pt x="4590" y="12518"/>
                </a:lnTo>
                <a:close/>
                <a:moveTo>
                  <a:pt x="5881" y="12518"/>
                </a:moveTo>
                <a:lnTo>
                  <a:pt x="5881" y="13628"/>
                </a:lnTo>
                <a:lnTo>
                  <a:pt x="5244" y="13628"/>
                </a:lnTo>
                <a:lnTo>
                  <a:pt x="5244" y="12518"/>
                </a:lnTo>
                <a:close/>
                <a:moveTo>
                  <a:pt x="6539" y="12518"/>
                </a:moveTo>
                <a:lnTo>
                  <a:pt x="6539" y="13628"/>
                </a:lnTo>
                <a:lnTo>
                  <a:pt x="5898" y="13628"/>
                </a:lnTo>
                <a:lnTo>
                  <a:pt x="5898" y="12518"/>
                </a:lnTo>
                <a:close/>
                <a:moveTo>
                  <a:pt x="7193" y="12518"/>
                </a:moveTo>
                <a:lnTo>
                  <a:pt x="7193" y="13628"/>
                </a:lnTo>
                <a:lnTo>
                  <a:pt x="6556" y="13628"/>
                </a:lnTo>
                <a:lnTo>
                  <a:pt x="6556" y="12518"/>
                </a:lnTo>
                <a:close/>
                <a:moveTo>
                  <a:pt x="7847" y="12518"/>
                </a:moveTo>
                <a:lnTo>
                  <a:pt x="7847" y="13628"/>
                </a:lnTo>
                <a:lnTo>
                  <a:pt x="7210" y="13628"/>
                </a:lnTo>
                <a:lnTo>
                  <a:pt x="7210" y="12518"/>
                </a:lnTo>
                <a:close/>
                <a:moveTo>
                  <a:pt x="8501" y="12518"/>
                </a:moveTo>
                <a:lnTo>
                  <a:pt x="8501" y="13628"/>
                </a:lnTo>
                <a:lnTo>
                  <a:pt x="7864" y="13628"/>
                </a:lnTo>
                <a:lnTo>
                  <a:pt x="7864" y="12518"/>
                </a:lnTo>
                <a:close/>
                <a:moveTo>
                  <a:pt x="9155" y="12518"/>
                </a:moveTo>
                <a:lnTo>
                  <a:pt x="9155" y="13628"/>
                </a:lnTo>
                <a:lnTo>
                  <a:pt x="8518" y="13628"/>
                </a:lnTo>
                <a:lnTo>
                  <a:pt x="8518" y="12518"/>
                </a:lnTo>
                <a:close/>
                <a:moveTo>
                  <a:pt x="9809" y="12518"/>
                </a:moveTo>
                <a:lnTo>
                  <a:pt x="9809" y="13628"/>
                </a:lnTo>
                <a:lnTo>
                  <a:pt x="9172" y="13628"/>
                </a:lnTo>
                <a:lnTo>
                  <a:pt x="9172" y="12518"/>
                </a:lnTo>
                <a:close/>
                <a:moveTo>
                  <a:pt x="10462" y="12518"/>
                </a:moveTo>
                <a:lnTo>
                  <a:pt x="10462" y="13628"/>
                </a:lnTo>
                <a:lnTo>
                  <a:pt x="9825" y="13628"/>
                </a:lnTo>
                <a:lnTo>
                  <a:pt x="9825" y="12518"/>
                </a:lnTo>
                <a:close/>
                <a:moveTo>
                  <a:pt x="11121" y="12518"/>
                </a:moveTo>
                <a:lnTo>
                  <a:pt x="11121" y="13628"/>
                </a:lnTo>
                <a:lnTo>
                  <a:pt x="10479" y="13628"/>
                </a:lnTo>
                <a:lnTo>
                  <a:pt x="10479" y="12518"/>
                </a:lnTo>
                <a:close/>
                <a:moveTo>
                  <a:pt x="11775" y="12518"/>
                </a:moveTo>
                <a:lnTo>
                  <a:pt x="11775" y="13628"/>
                </a:lnTo>
                <a:lnTo>
                  <a:pt x="11138" y="13628"/>
                </a:lnTo>
                <a:lnTo>
                  <a:pt x="11138" y="12518"/>
                </a:lnTo>
                <a:close/>
                <a:moveTo>
                  <a:pt x="12428" y="12518"/>
                </a:moveTo>
                <a:lnTo>
                  <a:pt x="12428" y="13628"/>
                </a:lnTo>
                <a:lnTo>
                  <a:pt x="11791" y="13628"/>
                </a:lnTo>
                <a:lnTo>
                  <a:pt x="11791" y="12518"/>
                </a:lnTo>
                <a:close/>
                <a:moveTo>
                  <a:pt x="13082" y="12518"/>
                </a:moveTo>
                <a:lnTo>
                  <a:pt x="13082" y="13628"/>
                </a:lnTo>
                <a:lnTo>
                  <a:pt x="12445" y="13628"/>
                </a:lnTo>
                <a:lnTo>
                  <a:pt x="12445" y="12518"/>
                </a:lnTo>
                <a:close/>
                <a:moveTo>
                  <a:pt x="13736" y="12518"/>
                </a:moveTo>
                <a:lnTo>
                  <a:pt x="13736" y="13628"/>
                </a:lnTo>
                <a:lnTo>
                  <a:pt x="13099" y="13628"/>
                </a:lnTo>
                <a:lnTo>
                  <a:pt x="13099" y="12518"/>
                </a:lnTo>
                <a:close/>
                <a:moveTo>
                  <a:pt x="14390" y="12518"/>
                </a:moveTo>
                <a:lnTo>
                  <a:pt x="14390" y="13628"/>
                </a:lnTo>
                <a:lnTo>
                  <a:pt x="13753" y="13628"/>
                </a:lnTo>
                <a:lnTo>
                  <a:pt x="13753" y="12518"/>
                </a:lnTo>
                <a:close/>
                <a:moveTo>
                  <a:pt x="15044" y="12518"/>
                </a:moveTo>
                <a:lnTo>
                  <a:pt x="15044" y="13628"/>
                </a:lnTo>
                <a:lnTo>
                  <a:pt x="14407" y="13628"/>
                </a:lnTo>
                <a:lnTo>
                  <a:pt x="14407" y="12518"/>
                </a:lnTo>
                <a:close/>
                <a:moveTo>
                  <a:pt x="15702" y="12518"/>
                </a:moveTo>
                <a:lnTo>
                  <a:pt x="15702" y="13628"/>
                </a:lnTo>
                <a:lnTo>
                  <a:pt x="15061" y="13628"/>
                </a:lnTo>
                <a:lnTo>
                  <a:pt x="15061" y="12518"/>
                </a:lnTo>
                <a:close/>
                <a:moveTo>
                  <a:pt x="16356" y="12518"/>
                </a:moveTo>
                <a:lnTo>
                  <a:pt x="16356" y="13628"/>
                </a:lnTo>
                <a:lnTo>
                  <a:pt x="15719" y="13628"/>
                </a:lnTo>
                <a:lnTo>
                  <a:pt x="15719" y="12518"/>
                </a:lnTo>
                <a:close/>
                <a:moveTo>
                  <a:pt x="17010" y="12518"/>
                </a:moveTo>
                <a:lnTo>
                  <a:pt x="17010" y="13628"/>
                </a:lnTo>
                <a:lnTo>
                  <a:pt x="16373" y="13628"/>
                </a:lnTo>
                <a:lnTo>
                  <a:pt x="16373" y="12518"/>
                </a:lnTo>
                <a:close/>
                <a:moveTo>
                  <a:pt x="17664" y="12518"/>
                </a:moveTo>
                <a:lnTo>
                  <a:pt x="17664" y="13628"/>
                </a:lnTo>
                <a:lnTo>
                  <a:pt x="17027" y="13628"/>
                </a:lnTo>
                <a:lnTo>
                  <a:pt x="17027" y="12518"/>
                </a:lnTo>
                <a:close/>
                <a:moveTo>
                  <a:pt x="18318" y="12518"/>
                </a:moveTo>
                <a:lnTo>
                  <a:pt x="18318" y="13628"/>
                </a:lnTo>
                <a:lnTo>
                  <a:pt x="17681" y="13628"/>
                </a:lnTo>
                <a:lnTo>
                  <a:pt x="17681" y="12518"/>
                </a:lnTo>
                <a:close/>
                <a:moveTo>
                  <a:pt x="18972" y="12518"/>
                </a:moveTo>
                <a:lnTo>
                  <a:pt x="18972" y="13628"/>
                </a:lnTo>
                <a:lnTo>
                  <a:pt x="18335" y="13628"/>
                </a:lnTo>
                <a:lnTo>
                  <a:pt x="18335" y="12518"/>
                </a:lnTo>
                <a:close/>
                <a:moveTo>
                  <a:pt x="19630" y="12518"/>
                </a:moveTo>
                <a:lnTo>
                  <a:pt x="19630" y="13628"/>
                </a:lnTo>
                <a:lnTo>
                  <a:pt x="18989" y="13628"/>
                </a:lnTo>
                <a:lnTo>
                  <a:pt x="18989" y="12518"/>
                </a:lnTo>
                <a:close/>
                <a:moveTo>
                  <a:pt x="20284" y="12518"/>
                </a:moveTo>
                <a:lnTo>
                  <a:pt x="20284" y="13628"/>
                </a:lnTo>
                <a:lnTo>
                  <a:pt x="19647" y="13628"/>
                </a:lnTo>
                <a:lnTo>
                  <a:pt x="19647" y="12518"/>
                </a:lnTo>
                <a:close/>
                <a:moveTo>
                  <a:pt x="20938" y="12518"/>
                </a:moveTo>
                <a:lnTo>
                  <a:pt x="20938" y="13628"/>
                </a:lnTo>
                <a:lnTo>
                  <a:pt x="20301" y="13628"/>
                </a:lnTo>
                <a:lnTo>
                  <a:pt x="20301" y="12518"/>
                </a:lnTo>
                <a:close/>
                <a:moveTo>
                  <a:pt x="1299" y="13658"/>
                </a:moveTo>
                <a:lnTo>
                  <a:pt x="1299" y="14768"/>
                </a:lnTo>
                <a:lnTo>
                  <a:pt x="662" y="14768"/>
                </a:lnTo>
                <a:lnTo>
                  <a:pt x="662" y="13658"/>
                </a:lnTo>
                <a:close/>
                <a:moveTo>
                  <a:pt x="1953" y="13658"/>
                </a:moveTo>
                <a:lnTo>
                  <a:pt x="1953" y="14768"/>
                </a:lnTo>
                <a:lnTo>
                  <a:pt x="1316" y="14768"/>
                </a:lnTo>
                <a:lnTo>
                  <a:pt x="1316" y="13658"/>
                </a:lnTo>
                <a:close/>
                <a:moveTo>
                  <a:pt x="2611" y="13658"/>
                </a:moveTo>
                <a:lnTo>
                  <a:pt x="2611" y="14768"/>
                </a:lnTo>
                <a:lnTo>
                  <a:pt x="1970" y="14768"/>
                </a:lnTo>
                <a:lnTo>
                  <a:pt x="1970" y="13658"/>
                </a:lnTo>
                <a:close/>
                <a:moveTo>
                  <a:pt x="3265" y="13658"/>
                </a:moveTo>
                <a:lnTo>
                  <a:pt x="3265" y="14768"/>
                </a:lnTo>
                <a:lnTo>
                  <a:pt x="2628" y="14768"/>
                </a:lnTo>
                <a:lnTo>
                  <a:pt x="2628" y="13658"/>
                </a:lnTo>
                <a:close/>
                <a:moveTo>
                  <a:pt x="3919" y="13658"/>
                </a:moveTo>
                <a:lnTo>
                  <a:pt x="3919" y="14768"/>
                </a:lnTo>
                <a:lnTo>
                  <a:pt x="3282" y="14768"/>
                </a:lnTo>
                <a:lnTo>
                  <a:pt x="3282" y="13658"/>
                </a:lnTo>
                <a:close/>
                <a:moveTo>
                  <a:pt x="4573" y="13658"/>
                </a:moveTo>
                <a:lnTo>
                  <a:pt x="4573" y="14768"/>
                </a:lnTo>
                <a:lnTo>
                  <a:pt x="3936" y="14768"/>
                </a:lnTo>
                <a:lnTo>
                  <a:pt x="3936" y="13658"/>
                </a:lnTo>
                <a:close/>
                <a:moveTo>
                  <a:pt x="5227" y="13658"/>
                </a:moveTo>
                <a:lnTo>
                  <a:pt x="5227" y="14768"/>
                </a:lnTo>
                <a:lnTo>
                  <a:pt x="4590" y="14768"/>
                </a:lnTo>
                <a:lnTo>
                  <a:pt x="4590" y="13658"/>
                </a:lnTo>
                <a:close/>
                <a:moveTo>
                  <a:pt x="5881" y="13658"/>
                </a:moveTo>
                <a:lnTo>
                  <a:pt x="5881" y="14768"/>
                </a:lnTo>
                <a:lnTo>
                  <a:pt x="5244" y="14768"/>
                </a:lnTo>
                <a:lnTo>
                  <a:pt x="5244" y="13658"/>
                </a:lnTo>
                <a:close/>
                <a:moveTo>
                  <a:pt x="6539" y="13658"/>
                </a:moveTo>
                <a:lnTo>
                  <a:pt x="6539" y="14768"/>
                </a:lnTo>
                <a:lnTo>
                  <a:pt x="5898" y="14768"/>
                </a:lnTo>
                <a:lnTo>
                  <a:pt x="5898" y="13658"/>
                </a:lnTo>
                <a:close/>
                <a:moveTo>
                  <a:pt x="7193" y="13658"/>
                </a:moveTo>
                <a:lnTo>
                  <a:pt x="7193" y="14768"/>
                </a:lnTo>
                <a:lnTo>
                  <a:pt x="6556" y="14768"/>
                </a:lnTo>
                <a:lnTo>
                  <a:pt x="6556" y="13658"/>
                </a:lnTo>
                <a:close/>
                <a:moveTo>
                  <a:pt x="7847" y="13658"/>
                </a:moveTo>
                <a:lnTo>
                  <a:pt x="7847" y="14768"/>
                </a:lnTo>
                <a:lnTo>
                  <a:pt x="7210" y="14768"/>
                </a:lnTo>
                <a:lnTo>
                  <a:pt x="7210" y="13658"/>
                </a:lnTo>
                <a:close/>
                <a:moveTo>
                  <a:pt x="8501" y="13658"/>
                </a:moveTo>
                <a:lnTo>
                  <a:pt x="8501" y="14768"/>
                </a:lnTo>
                <a:lnTo>
                  <a:pt x="7864" y="14768"/>
                </a:lnTo>
                <a:lnTo>
                  <a:pt x="7864" y="13658"/>
                </a:lnTo>
                <a:close/>
                <a:moveTo>
                  <a:pt x="9155" y="13658"/>
                </a:moveTo>
                <a:lnTo>
                  <a:pt x="9155" y="14768"/>
                </a:lnTo>
                <a:lnTo>
                  <a:pt x="8518" y="14768"/>
                </a:lnTo>
                <a:lnTo>
                  <a:pt x="8518" y="13658"/>
                </a:lnTo>
                <a:close/>
                <a:moveTo>
                  <a:pt x="9809" y="13658"/>
                </a:moveTo>
                <a:lnTo>
                  <a:pt x="9809" y="14768"/>
                </a:lnTo>
                <a:lnTo>
                  <a:pt x="9172" y="14768"/>
                </a:lnTo>
                <a:lnTo>
                  <a:pt x="9172" y="13658"/>
                </a:lnTo>
                <a:close/>
                <a:moveTo>
                  <a:pt x="10462" y="13658"/>
                </a:moveTo>
                <a:lnTo>
                  <a:pt x="10462" y="14768"/>
                </a:lnTo>
                <a:lnTo>
                  <a:pt x="9825" y="14768"/>
                </a:lnTo>
                <a:lnTo>
                  <a:pt x="9825" y="13658"/>
                </a:lnTo>
                <a:close/>
                <a:moveTo>
                  <a:pt x="11121" y="13658"/>
                </a:moveTo>
                <a:lnTo>
                  <a:pt x="11121" y="14768"/>
                </a:lnTo>
                <a:lnTo>
                  <a:pt x="10479" y="14768"/>
                </a:lnTo>
                <a:lnTo>
                  <a:pt x="10479" y="13658"/>
                </a:lnTo>
                <a:close/>
                <a:moveTo>
                  <a:pt x="11775" y="13658"/>
                </a:moveTo>
                <a:lnTo>
                  <a:pt x="11775" y="14768"/>
                </a:lnTo>
                <a:lnTo>
                  <a:pt x="11138" y="14768"/>
                </a:lnTo>
                <a:lnTo>
                  <a:pt x="11138" y="13658"/>
                </a:lnTo>
                <a:close/>
                <a:moveTo>
                  <a:pt x="12428" y="13658"/>
                </a:moveTo>
                <a:lnTo>
                  <a:pt x="12428" y="14768"/>
                </a:lnTo>
                <a:lnTo>
                  <a:pt x="11791" y="14768"/>
                </a:lnTo>
                <a:lnTo>
                  <a:pt x="11791" y="13658"/>
                </a:lnTo>
                <a:close/>
                <a:moveTo>
                  <a:pt x="13082" y="13658"/>
                </a:moveTo>
                <a:lnTo>
                  <a:pt x="13082" y="14768"/>
                </a:lnTo>
                <a:lnTo>
                  <a:pt x="12445" y="14768"/>
                </a:lnTo>
                <a:lnTo>
                  <a:pt x="12445" y="13658"/>
                </a:lnTo>
                <a:close/>
                <a:moveTo>
                  <a:pt x="13736" y="13658"/>
                </a:moveTo>
                <a:lnTo>
                  <a:pt x="13736" y="14768"/>
                </a:lnTo>
                <a:lnTo>
                  <a:pt x="13099" y="14768"/>
                </a:lnTo>
                <a:lnTo>
                  <a:pt x="13099" y="13658"/>
                </a:lnTo>
                <a:close/>
                <a:moveTo>
                  <a:pt x="14390" y="13658"/>
                </a:moveTo>
                <a:lnTo>
                  <a:pt x="14390" y="14768"/>
                </a:lnTo>
                <a:lnTo>
                  <a:pt x="13753" y="14768"/>
                </a:lnTo>
                <a:lnTo>
                  <a:pt x="13753" y="13658"/>
                </a:lnTo>
                <a:close/>
                <a:moveTo>
                  <a:pt x="15044" y="13658"/>
                </a:moveTo>
                <a:lnTo>
                  <a:pt x="15044" y="14768"/>
                </a:lnTo>
                <a:lnTo>
                  <a:pt x="14407" y="14768"/>
                </a:lnTo>
                <a:lnTo>
                  <a:pt x="14407" y="13658"/>
                </a:lnTo>
                <a:close/>
                <a:moveTo>
                  <a:pt x="15702" y="13658"/>
                </a:moveTo>
                <a:lnTo>
                  <a:pt x="15702" y="14768"/>
                </a:lnTo>
                <a:lnTo>
                  <a:pt x="15061" y="14768"/>
                </a:lnTo>
                <a:lnTo>
                  <a:pt x="15061" y="13658"/>
                </a:lnTo>
                <a:close/>
                <a:moveTo>
                  <a:pt x="16356" y="13658"/>
                </a:moveTo>
                <a:lnTo>
                  <a:pt x="16356" y="14768"/>
                </a:lnTo>
                <a:lnTo>
                  <a:pt x="15719" y="14768"/>
                </a:lnTo>
                <a:lnTo>
                  <a:pt x="15719" y="13658"/>
                </a:lnTo>
                <a:close/>
                <a:moveTo>
                  <a:pt x="17010" y="13658"/>
                </a:moveTo>
                <a:lnTo>
                  <a:pt x="17010" y="14768"/>
                </a:lnTo>
                <a:lnTo>
                  <a:pt x="16373" y="14768"/>
                </a:lnTo>
                <a:lnTo>
                  <a:pt x="16373" y="13658"/>
                </a:lnTo>
                <a:close/>
                <a:moveTo>
                  <a:pt x="17664" y="13658"/>
                </a:moveTo>
                <a:lnTo>
                  <a:pt x="17664" y="14768"/>
                </a:lnTo>
                <a:lnTo>
                  <a:pt x="17027" y="14768"/>
                </a:lnTo>
                <a:lnTo>
                  <a:pt x="17027" y="13658"/>
                </a:lnTo>
                <a:close/>
                <a:moveTo>
                  <a:pt x="18318" y="13658"/>
                </a:moveTo>
                <a:lnTo>
                  <a:pt x="18318" y="14768"/>
                </a:lnTo>
                <a:lnTo>
                  <a:pt x="17681" y="14768"/>
                </a:lnTo>
                <a:lnTo>
                  <a:pt x="17681" y="13658"/>
                </a:lnTo>
                <a:close/>
                <a:moveTo>
                  <a:pt x="18972" y="13658"/>
                </a:moveTo>
                <a:lnTo>
                  <a:pt x="18972" y="14768"/>
                </a:lnTo>
                <a:lnTo>
                  <a:pt x="18335" y="14768"/>
                </a:lnTo>
                <a:lnTo>
                  <a:pt x="18335" y="13658"/>
                </a:lnTo>
                <a:close/>
                <a:moveTo>
                  <a:pt x="19630" y="13658"/>
                </a:moveTo>
                <a:lnTo>
                  <a:pt x="19630" y="14768"/>
                </a:lnTo>
                <a:lnTo>
                  <a:pt x="18989" y="14768"/>
                </a:lnTo>
                <a:lnTo>
                  <a:pt x="18989" y="13658"/>
                </a:lnTo>
                <a:close/>
                <a:moveTo>
                  <a:pt x="20284" y="13658"/>
                </a:moveTo>
                <a:lnTo>
                  <a:pt x="20284" y="14768"/>
                </a:lnTo>
                <a:lnTo>
                  <a:pt x="19647" y="14768"/>
                </a:lnTo>
                <a:lnTo>
                  <a:pt x="19647" y="13658"/>
                </a:lnTo>
                <a:close/>
                <a:moveTo>
                  <a:pt x="20938" y="13658"/>
                </a:moveTo>
                <a:lnTo>
                  <a:pt x="20938" y="14768"/>
                </a:lnTo>
                <a:lnTo>
                  <a:pt x="20301" y="14768"/>
                </a:lnTo>
                <a:lnTo>
                  <a:pt x="20301" y="13658"/>
                </a:lnTo>
                <a:close/>
                <a:moveTo>
                  <a:pt x="1299" y="14798"/>
                </a:moveTo>
                <a:lnTo>
                  <a:pt x="1299" y="15900"/>
                </a:lnTo>
                <a:lnTo>
                  <a:pt x="662" y="15900"/>
                </a:lnTo>
                <a:lnTo>
                  <a:pt x="662" y="14798"/>
                </a:lnTo>
                <a:close/>
                <a:moveTo>
                  <a:pt x="1953" y="14798"/>
                </a:moveTo>
                <a:lnTo>
                  <a:pt x="1953" y="15900"/>
                </a:lnTo>
                <a:lnTo>
                  <a:pt x="1316" y="15900"/>
                </a:lnTo>
                <a:lnTo>
                  <a:pt x="1316" y="14798"/>
                </a:lnTo>
                <a:close/>
                <a:moveTo>
                  <a:pt x="2611" y="14798"/>
                </a:moveTo>
                <a:lnTo>
                  <a:pt x="2611" y="15900"/>
                </a:lnTo>
                <a:lnTo>
                  <a:pt x="1970" y="15900"/>
                </a:lnTo>
                <a:lnTo>
                  <a:pt x="1970" y="14798"/>
                </a:lnTo>
                <a:close/>
                <a:moveTo>
                  <a:pt x="3265" y="14798"/>
                </a:moveTo>
                <a:lnTo>
                  <a:pt x="3265" y="15900"/>
                </a:lnTo>
                <a:lnTo>
                  <a:pt x="2628" y="15900"/>
                </a:lnTo>
                <a:lnTo>
                  <a:pt x="2628" y="14798"/>
                </a:lnTo>
                <a:close/>
                <a:moveTo>
                  <a:pt x="3919" y="14798"/>
                </a:moveTo>
                <a:lnTo>
                  <a:pt x="3919" y="15900"/>
                </a:lnTo>
                <a:lnTo>
                  <a:pt x="3282" y="15900"/>
                </a:lnTo>
                <a:lnTo>
                  <a:pt x="3282" y="14798"/>
                </a:lnTo>
                <a:close/>
                <a:moveTo>
                  <a:pt x="4573" y="14798"/>
                </a:moveTo>
                <a:lnTo>
                  <a:pt x="4573" y="15900"/>
                </a:lnTo>
                <a:lnTo>
                  <a:pt x="3936" y="15900"/>
                </a:lnTo>
                <a:lnTo>
                  <a:pt x="3936" y="14798"/>
                </a:lnTo>
                <a:close/>
                <a:moveTo>
                  <a:pt x="5227" y="14798"/>
                </a:moveTo>
                <a:lnTo>
                  <a:pt x="5227" y="15900"/>
                </a:lnTo>
                <a:lnTo>
                  <a:pt x="4590" y="15900"/>
                </a:lnTo>
                <a:lnTo>
                  <a:pt x="4590" y="14798"/>
                </a:lnTo>
                <a:close/>
                <a:moveTo>
                  <a:pt x="5881" y="14798"/>
                </a:moveTo>
                <a:lnTo>
                  <a:pt x="5881" y="15900"/>
                </a:lnTo>
                <a:lnTo>
                  <a:pt x="5244" y="15900"/>
                </a:lnTo>
                <a:lnTo>
                  <a:pt x="5244" y="14798"/>
                </a:lnTo>
                <a:close/>
                <a:moveTo>
                  <a:pt x="6539" y="14798"/>
                </a:moveTo>
                <a:lnTo>
                  <a:pt x="6539" y="15900"/>
                </a:lnTo>
                <a:lnTo>
                  <a:pt x="5898" y="15900"/>
                </a:lnTo>
                <a:lnTo>
                  <a:pt x="5898" y="14798"/>
                </a:lnTo>
                <a:close/>
                <a:moveTo>
                  <a:pt x="7193" y="14798"/>
                </a:moveTo>
                <a:lnTo>
                  <a:pt x="7193" y="15900"/>
                </a:lnTo>
                <a:lnTo>
                  <a:pt x="6556" y="15900"/>
                </a:lnTo>
                <a:lnTo>
                  <a:pt x="6556" y="14798"/>
                </a:lnTo>
                <a:close/>
                <a:moveTo>
                  <a:pt x="7847" y="14798"/>
                </a:moveTo>
                <a:lnTo>
                  <a:pt x="7847" y="15900"/>
                </a:lnTo>
                <a:lnTo>
                  <a:pt x="7210" y="15900"/>
                </a:lnTo>
                <a:lnTo>
                  <a:pt x="7210" y="14798"/>
                </a:lnTo>
                <a:close/>
                <a:moveTo>
                  <a:pt x="8501" y="14798"/>
                </a:moveTo>
                <a:lnTo>
                  <a:pt x="8501" y="15900"/>
                </a:lnTo>
                <a:lnTo>
                  <a:pt x="7864" y="15900"/>
                </a:lnTo>
                <a:lnTo>
                  <a:pt x="7864" y="14798"/>
                </a:lnTo>
                <a:close/>
                <a:moveTo>
                  <a:pt x="9155" y="14798"/>
                </a:moveTo>
                <a:lnTo>
                  <a:pt x="9155" y="15900"/>
                </a:lnTo>
                <a:lnTo>
                  <a:pt x="8518" y="15900"/>
                </a:lnTo>
                <a:lnTo>
                  <a:pt x="8518" y="14798"/>
                </a:lnTo>
                <a:close/>
                <a:moveTo>
                  <a:pt x="9809" y="14798"/>
                </a:moveTo>
                <a:lnTo>
                  <a:pt x="9809" y="15900"/>
                </a:lnTo>
                <a:lnTo>
                  <a:pt x="9172" y="15900"/>
                </a:lnTo>
                <a:lnTo>
                  <a:pt x="9172" y="14798"/>
                </a:lnTo>
                <a:close/>
                <a:moveTo>
                  <a:pt x="10462" y="14798"/>
                </a:moveTo>
                <a:lnTo>
                  <a:pt x="10462" y="15900"/>
                </a:lnTo>
                <a:lnTo>
                  <a:pt x="9825" y="15900"/>
                </a:lnTo>
                <a:lnTo>
                  <a:pt x="9825" y="14798"/>
                </a:lnTo>
                <a:close/>
                <a:moveTo>
                  <a:pt x="11121" y="14798"/>
                </a:moveTo>
                <a:lnTo>
                  <a:pt x="11121" y="15900"/>
                </a:lnTo>
                <a:lnTo>
                  <a:pt x="10479" y="15900"/>
                </a:lnTo>
                <a:lnTo>
                  <a:pt x="10479" y="14798"/>
                </a:lnTo>
                <a:close/>
                <a:moveTo>
                  <a:pt x="11775" y="14798"/>
                </a:moveTo>
                <a:lnTo>
                  <a:pt x="11775" y="15900"/>
                </a:lnTo>
                <a:lnTo>
                  <a:pt x="11138" y="15900"/>
                </a:lnTo>
                <a:lnTo>
                  <a:pt x="11138" y="14798"/>
                </a:lnTo>
                <a:close/>
                <a:moveTo>
                  <a:pt x="12428" y="14798"/>
                </a:moveTo>
                <a:lnTo>
                  <a:pt x="12428" y="15900"/>
                </a:lnTo>
                <a:lnTo>
                  <a:pt x="11791" y="15900"/>
                </a:lnTo>
                <a:lnTo>
                  <a:pt x="11791" y="14798"/>
                </a:lnTo>
                <a:close/>
                <a:moveTo>
                  <a:pt x="13082" y="14798"/>
                </a:moveTo>
                <a:lnTo>
                  <a:pt x="13082" y="15900"/>
                </a:lnTo>
                <a:lnTo>
                  <a:pt x="12445" y="15900"/>
                </a:lnTo>
                <a:lnTo>
                  <a:pt x="12445" y="14798"/>
                </a:lnTo>
                <a:close/>
                <a:moveTo>
                  <a:pt x="13736" y="14798"/>
                </a:moveTo>
                <a:lnTo>
                  <a:pt x="13736" y="15900"/>
                </a:lnTo>
                <a:lnTo>
                  <a:pt x="13099" y="15900"/>
                </a:lnTo>
                <a:lnTo>
                  <a:pt x="13099" y="14798"/>
                </a:lnTo>
                <a:close/>
                <a:moveTo>
                  <a:pt x="14390" y="14798"/>
                </a:moveTo>
                <a:lnTo>
                  <a:pt x="14390" y="15900"/>
                </a:lnTo>
                <a:lnTo>
                  <a:pt x="13753" y="15900"/>
                </a:lnTo>
                <a:lnTo>
                  <a:pt x="13753" y="14798"/>
                </a:lnTo>
                <a:close/>
                <a:moveTo>
                  <a:pt x="15044" y="14798"/>
                </a:moveTo>
                <a:lnTo>
                  <a:pt x="15044" y="15900"/>
                </a:lnTo>
                <a:lnTo>
                  <a:pt x="14407" y="15900"/>
                </a:lnTo>
                <a:lnTo>
                  <a:pt x="14407" y="14798"/>
                </a:lnTo>
                <a:close/>
                <a:moveTo>
                  <a:pt x="15702" y="14798"/>
                </a:moveTo>
                <a:lnTo>
                  <a:pt x="15702" y="15900"/>
                </a:lnTo>
                <a:lnTo>
                  <a:pt x="15061" y="15900"/>
                </a:lnTo>
                <a:lnTo>
                  <a:pt x="15061" y="14798"/>
                </a:lnTo>
                <a:close/>
                <a:moveTo>
                  <a:pt x="16356" y="14798"/>
                </a:moveTo>
                <a:lnTo>
                  <a:pt x="16356" y="15900"/>
                </a:lnTo>
                <a:lnTo>
                  <a:pt x="15719" y="15900"/>
                </a:lnTo>
                <a:lnTo>
                  <a:pt x="15719" y="14798"/>
                </a:lnTo>
                <a:close/>
                <a:moveTo>
                  <a:pt x="17010" y="14798"/>
                </a:moveTo>
                <a:lnTo>
                  <a:pt x="17010" y="15900"/>
                </a:lnTo>
                <a:lnTo>
                  <a:pt x="16373" y="15900"/>
                </a:lnTo>
                <a:lnTo>
                  <a:pt x="16373" y="14798"/>
                </a:lnTo>
                <a:close/>
                <a:moveTo>
                  <a:pt x="17664" y="14798"/>
                </a:moveTo>
                <a:lnTo>
                  <a:pt x="17664" y="15900"/>
                </a:lnTo>
                <a:lnTo>
                  <a:pt x="17027" y="15900"/>
                </a:lnTo>
                <a:lnTo>
                  <a:pt x="17027" y="14798"/>
                </a:lnTo>
                <a:close/>
                <a:moveTo>
                  <a:pt x="18318" y="14798"/>
                </a:moveTo>
                <a:lnTo>
                  <a:pt x="18318" y="15900"/>
                </a:lnTo>
                <a:lnTo>
                  <a:pt x="17681" y="15900"/>
                </a:lnTo>
                <a:lnTo>
                  <a:pt x="17681" y="14798"/>
                </a:lnTo>
                <a:close/>
                <a:moveTo>
                  <a:pt x="18972" y="14798"/>
                </a:moveTo>
                <a:lnTo>
                  <a:pt x="18972" y="15900"/>
                </a:lnTo>
                <a:lnTo>
                  <a:pt x="18335" y="15900"/>
                </a:lnTo>
                <a:lnTo>
                  <a:pt x="18335" y="14798"/>
                </a:lnTo>
                <a:close/>
                <a:moveTo>
                  <a:pt x="19630" y="14798"/>
                </a:moveTo>
                <a:lnTo>
                  <a:pt x="19630" y="15900"/>
                </a:lnTo>
                <a:lnTo>
                  <a:pt x="18989" y="15900"/>
                </a:lnTo>
                <a:lnTo>
                  <a:pt x="18989" y="14798"/>
                </a:lnTo>
                <a:close/>
                <a:moveTo>
                  <a:pt x="20284" y="14798"/>
                </a:moveTo>
                <a:lnTo>
                  <a:pt x="20284" y="15900"/>
                </a:lnTo>
                <a:lnTo>
                  <a:pt x="19647" y="15900"/>
                </a:lnTo>
                <a:lnTo>
                  <a:pt x="19647" y="14798"/>
                </a:lnTo>
                <a:close/>
                <a:moveTo>
                  <a:pt x="20938" y="14798"/>
                </a:moveTo>
                <a:lnTo>
                  <a:pt x="20938" y="15900"/>
                </a:lnTo>
                <a:lnTo>
                  <a:pt x="20301" y="15900"/>
                </a:lnTo>
                <a:lnTo>
                  <a:pt x="20301" y="14798"/>
                </a:lnTo>
                <a:close/>
                <a:moveTo>
                  <a:pt x="1299" y="15930"/>
                </a:moveTo>
                <a:lnTo>
                  <a:pt x="1299" y="17040"/>
                </a:lnTo>
                <a:lnTo>
                  <a:pt x="662" y="17040"/>
                </a:lnTo>
                <a:lnTo>
                  <a:pt x="662" y="15930"/>
                </a:lnTo>
                <a:close/>
                <a:moveTo>
                  <a:pt x="1953" y="15930"/>
                </a:moveTo>
                <a:lnTo>
                  <a:pt x="1953" y="17040"/>
                </a:lnTo>
                <a:lnTo>
                  <a:pt x="1316" y="17040"/>
                </a:lnTo>
                <a:lnTo>
                  <a:pt x="1316" y="15930"/>
                </a:lnTo>
                <a:close/>
                <a:moveTo>
                  <a:pt x="2611" y="15930"/>
                </a:moveTo>
                <a:lnTo>
                  <a:pt x="2611" y="17040"/>
                </a:lnTo>
                <a:lnTo>
                  <a:pt x="1970" y="17040"/>
                </a:lnTo>
                <a:lnTo>
                  <a:pt x="1970" y="15930"/>
                </a:lnTo>
                <a:close/>
                <a:moveTo>
                  <a:pt x="3265" y="15930"/>
                </a:moveTo>
                <a:lnTo>
                  <a:pt x="3265" y="17040"/>
                </a:lnTo>
                <a:lnTo>
                  <a:pt x="2628" y="17040"/>
                </a:lnTo>
                <a:lnTo>
                  <a:pt x="2628" y="15930"/>
                </a:lnTo>
                <a:close/>
                <a:moveTo>
                  <a:pt x="3919" y="15930"/>
                </a:moveTo>
                <a:lnTo>
                  <a:pt x="3919" y="17040"/>
                </a:lnTo>
                <a:lnTo>
                  <a:pt x="3282" y="17040"/>
                </a:lnTo>
                <a:lnTo>
                  <a:pt x="3282" y="15930"/>
                </a:lnTo>
                <a:close/>
                <a:moveTo>
                  <a:pt x="4573" y="15930"/>
                </a:moveTo>
                <a:lnTo>
                  <a:pt x="4573" y="17040"/>
                </a:lnTo>
                <a:lnTo>
                  <a:pt x="3936" y="17040"/>
                </a:lnTo>
                <a:lnTo>
                  <a:pt x="3936" y="15930"/>
                </a:lnTo>
                <a:close/>
                <a:moveTo>
                  <a:pt x="5227" y="15930"/>
                </a:moveTo>
                <a:lnTo>
                  <a:pt x="5227" y="17040"/>
                </a:lnTo>
                <a:lnTo>
                  <a:pt x="4590" y="17040"/>
                </a:lnTo>
                <a:lnTo>
                  <a:pt x="4590" y="15930"/>
                </a:lnTo>
                <a:close/>
                <a:moveTo>
                  <a:pt x="5881" y="15930"/>
                </a:moveTo>
                <a:lnTo>
                  <a:pt x="5881" y="17040"/>
                </a:lnTo>
                <a:lnTo>
                  <a:pt x="5244" y="17040"/>
                </a:lnTo>
                <a:lnTo>
                  <a:pt x="5244" y="15930"/>
                </a:lnTo>
                <a:close/>
                <a:moveTo>
                  <a:pt x="6539" y="15930"/>
                </a:moveTo>
                <a:lnTo>
                  <a:pt x="6539" y="17040"/>
                </a:lnTo>
                <a:lnTo>
                  <a:pt x="5898" y="17040"/>
                </a:lnTo>
                <a:lnTo>
                  <a:pt x="5898" y="15930"/>
                </a:lnTo>
                <a:close/>
                <a:moveTo>
                  <a:pt x="7193" y="15930"/>
                </a:moveTo>
                <a:lnTo>
                  <a:pt x="7193" y="17040"/>
                </a:lnTo>
                <a:lnTo>
                  <a:pt x="6556" y="17040"/>
                </a:lnTo>
                <a:lnTo>
                  <a:pt x="6556" y="15930"/>
                </a:lnTo>
                <a:close/>
                <a:moveTo>
                  <a:pt x="7847" y="15930"/>
                </a:moveTo>
                <a:lnTo>
                  <a:pt x="7847" y="17040"/>
                </a:lnTo>
                <a:lnTo>
                  <a:pt x="7210" y="17040"/>
                </a:lnTo>
                <a:lnTo>
                  <a:pt x="7210" y="15930"/>
                </a:lnTo>
                <a:close/>
                <a:moveTo>
                  <a:pt x="8501" y="15930"/>
                </a:moveTo>
                <a:lnTo>
                  <a:pt x="8501" y="17040"/>
                </a:lnTo>
                <a:lnTo>
                  <a:pt x="7864" y="17040"/>
                </a:lnTo>
                <a:lnTo>
                  <a:pt x="7864" y="15930"/>
                </a:lnTo>
                <a:close/>
                <a:moveTo>
                  <a:pt x="9155" y="15930"/>
                </a:moveTo>
                <a:lnTo>
                  <a:pt x="9155" y="17040"/>
                </a:lnTo>
                <a:lnTo>
                  <a:pt x="8518" y="17040"/>
                </a:lnTo>
                <a:lnTo>
                  <a:pt x="8518" y="15930"/>
                </a:lnTo>
                <a:close/>
                <a:moveTo>
                  <a:pt x="9809" y="15930"/>
                </a:moveTo>
                <a:lnTo>
                  <a:pt x="9809" y="17040"/>
                </a:lnTo>
                <a:lnTo>
                  <a:pt x="9172" y="17040"/>
                </a:lnTo>
                <a:lnTo>
                  <a:pt x="9172" y="15930"/>
                </a:lnTo>
                <a:close/>
                <a:moveTo>
                  <a:pt x="10462" y="15930"/>
                </a:moveTo>
                <a:lnTo>
                  <a:pt x="10462" y="17040"/>
                </a:lnTo>
                <a:lnTo>
                  <a:pt x="9825" y="17040"/>
                </a:lnTo>
                <a:lnTo>
                  <a:pt x="9825" y="15930"/>
                </a:lnTo>
                <a:close/>
                <a:moveTo>
                  <a:pt x="11121" y="15930"/>
                </a:moveTo>
                <a:lnTo>
                  <a:pt x="11121" y="17040"/>
                </a:lnTo>
                <a:lnTo>
                  <a:pt x="10479" y="17040"/>
                </a:lnTo>
                <a:lnTo>
                  <a:pt x="10479" y="15930"/>
                </a:lnTo>
                <a:close/>
                <a:moveTo>
                  <a:pt x="11775" y="15930"/>
                </a:moveTo>
                <a:lnTo>
                  <a:pt x="11775" y="17040"/>
                </a:lnTo>
                <a:lnTo>
                  <a:pt x="11138" y="17040"/>
                </a:lnTo>
                <a:lnTo>
                  <a:pt x="11138" y="15930"/>
                </a:lnTo>
                <a:close/>
                <a:moveTo>
                  <a:pt x="12428" y="15930"/>
                </a:moveTo>
                <a:lnTo>
                  <a:pt x="12428" y="17040"/>
                </a:lnTo>
                <a:lnTo>
                  <a:pt x="11791" y="17040"/>
                </a:lnTo>
                <a:lnTo>
                  <a:pt x="11791" y="15930"/>
                </a:lnTo>
                <a:close/>
                <a:moveTo>
                  <a:pt x="13082" y="15930"/>
                </a:moveTo>
                <a:lnTo>
                  <a:pt x="13082" y="17040"/>
                </a:lnTo>
                <a:lnTo>
                  <a:pt x="12445" y="17040"/>
                </a:lnTo>
                <a:lnTo>
                  <a:pt x="12445" y="15930"/>
                </a:lnTo>
                <a:close/>
                <a:moveTo>
                  <a:pt x="13736" y="15930"/>
                </a:moveTo>
                <a:lnTo>
                  <a:pt x="13736" y="17040"/>
                </a:lnTo>
                <a:lnTo>
                  <a:pt x="13099" y="17040"/>
                </a:lnTo>
                <a:lnTo>
                  <a:pt x="13099" y="15930"/>
                </a:lnTo>
                <a:close/>
                <a:moveTo>
                  <a:pt x="14390" y="15930"/>
                </a:moveTo>
                <a:lnTo>
                  <a:pt x="14390" y="17040"/>
                </a:lnTo>
                <a:lnTo>
                  <a:pt x="13753" y="17040"/>
                </a:lnTo>
                <a:lnTo>
                  <a:pt x="13753" y="15930"/>
                </a:lnTo>
                <a:close/>
                <a:moveTo>
                  <a:pt x="15044" y="15930"/>
                </a:moveTo>
                <a:lnTo>
                  <a:pt x="15044" y="17040"/>
                </a:lnTo>
                <a:lnTo>
                  <a:pt x="14407" y="17040"/>
                </a:lnTo>
                <a:lnTo>
                  <a:pt x="14407" y="15930"/>
                </a:lnTo>
                <a:close/>
                <a:moveTo>
                  <a:pt x="15702" y="15930"/>
                </a:moveTo>
                <a:lnTo>
                  <a:pt x="15702" y="17040"/>
                </a:lnTo>
                <a:lnTo>
                  <a:pt x="15061" y="17040"/>
                </a:lnTo>
                <a:lnTo>
                  <a:pt x="15061" y="15930"/>
                </a:lnTo>
                <a:close/>
                <a:moveTo>
                  <a:pt x="16356" y="15930"/>
                </a:moveTo>
                <a:lnTo>
                  <a:pt x="16356" y="17040"/>
                </a:lnTo>
                <a:lnTo>
                  <a:pt x="15719" y="17040"/>
                </a:lnTo>
                <a:lnTo>
                  <a:pt x="15719" y="15930"/>
                </a:lnTo>
                <a:close/>
                <a:moveTo>
                  <a:pt x="17010" y="15930"/>
                </a:moveTo>
                <a:lnTo>
                  <a:pt x="17010" y="17040"/>
                </a:lnTo>
                <a:lnTo>
                  <a:pt x="16373" y="17040"/>
                </a:lnTo>
                <a:lnTo>
                  <a:pt x="16373" y="15930"/>
                </a:lnTo>
                <a:close/>
                <a:moveTo>
                  <a:pt x="17664" y="15930"/>
                </a:moveTo>
                <a:lnTo>
                  <a:pt x="17664" y="17040"/>
                </a:lnTo>
                <a:lnTo>
                  <a:pt x="17027" y="17040"/>
                </a:lnTo>
                <a:lnTo>
                  <a:pt x="17027" y="15930"/>
                </a:lnTo>
                <a:close/>
                <a:moveTo>
                  <a:pt x="18318" y="15930"/>
                </a:moveTo>
                <a:lnTo>
                  <a:pt x="18318" y="17040"/>
                </a:lnTo>
                <a:lnTo>
                  <a:pt x="17681" y="17040"/>
                </a:lnTo>
                <a:lnTo>
                  <a:pt x="17681" y="15930"/>
                </a:lnTo>
                <a:close/>
                <a:moveTo>
                  <a:pt x="18972" y="15930"/>
                </a:moveTo>
                <a:lnTo>
                  <a:pt x="18972" y="17040"/>
                </a:lnTo>
                <a:lnTo>
                  <a:pt x="18335" y="17040"/>
                </a:lnTo>
                <a:lnTo>
                  <a:pt x="18335" y="15930"/>
                </a:lnTo>
                <a:close/>
                <a:moveTo>
                  <a:pt x="19630" y="15930"/>
                </a:moveTo>
                <a:lnTo>
                  <a:pt x="19630" y="17040"/>
                </a:lnTo>
                <a:lnTo>
                  <a:pt x="18989" y="17040"/>
                </a:lnTo>
                <a:lnTo>
                  <a:pt x="18989" y="15930"/>
                </a:lnTo>
                <a:close/>
                <a:moveTo>
                  <a:pt x="20284" y="15930"/>
                </a:moveTo>
                <a:lnTo>
                  <a:pt x="20284" y="17040"/>
                </a:lnTo>
                <a:lnTo>
                  <a:pt x="19647" y="17040"/>
                </a:lnTo>
                <a:lnTo>
                  <a:pt x="19647" y="15930"/>
                </a:lnTo>
                <a:close/>
                <a:moveTo>
                  <a:pt x="20938" y="15930"/>
                </a:moveTo>
                <a:lnTo>
                  <a:pt x="20938" y="17040"/>
                </a:lnTo>
                <a:lnTo>
                  <a:pt x="20301" y="17040"/>
                </a:lnTo>
                <a:lnTo>
                  <a:pt x="20301" y="15930"/>
                </a:lnTo>
                <a:close/>
                <a:moveTo>
                  <a:pt x="1299" y="17070"/>
                </a:moveTo>
                <a:lnTo>
                  <a:pt x="1299" y="18173"/>
                </a:lnTo>
                <a:lnTo>
                  <a:pt x="662" y="18173"/>
                </a:lnTo>
                <a:lnTo>
                  <a:pt x="662" y="17070"/>
                </a:lnTo>
                <a:close/>
                <a:moveTo>
                  <a:pt x="1953" y="17070"/>
                </a:moveTo>
                <a:lnTo>
                  <a:pt x="1953" y="18173"/>
                </a:lnTo>
                <a:lnTo>
                  <a:pt x="1316" y="18173"/>
                </a:lnTo>
                <a:lnTo>
                  <a:pt x="1316" y="17070"/>
                </a:lnTo>
                <a:close/>
                <a:moveTo>
                  <a:pt x="2611" y="17070"/>
                </a:moveTo>
                <a:lnTo>
                  <a:pt x="2611" y="18173"/>
                </a:lnTo>
                <a:lnTo>
                  <a:pt x="1970" y="18173"/>
                </a:lnTo>
                <a:lnTo>
                  <a:pt x="1970" y="17070"/>
                </a:lnTo>
                <a:close/>
                <a:moveTo>
                  <a:pt x="3265" y="17070"/>
                </a:moveTo>
                <a:lnTo>
                  <a:pt x="3265" y="18173"/>
                </a:lnTo>
                <a:lnTo>
                  <a:pt x="2628" y="18173"/>
                </a:lnTo>
                <a:lnTo>
                  <a:pt x="2628" y="17070"/>
                </a:lnTo>
                <a:close/>
                <a:moveTo>
                  <a:pt x="3919" y="17070"/>
                </a:moveTo>
                <a:lnTo>
                  <a:pt x="3919" y="18173"/>
                </a:lnTo>
                <a:lnTo>
                  <a:pt x="3282" y="18173"/>
                </a:lnTo>
                <a:lnTo>
                  <a:pt x="3282" y="17070"/>
                </a:lnTo>
                <a:close/>
                <a:moveTo>
                  <a:pt x="4573" y="17070"/>
                </a:moveTo>
                <a:lnTo>
                  <a:pt x="4573" y="18173"/>
                </a:lnTo>
                <a:lnTo>
                  <a:pt x="3936" y="18173"/>
                </a:lnTo>
                <a:lnTo>
                  <a:pt x="3936" y="17070"/>
                </a:lnTo>
                <a:close/>
                <a:moveTo>
                  <a:pt x="5227" y="17070"/>
                </a:moveTo>
                <a:lnTo>
                  <a:pt x="5227" y="18173"/>
                </a:lnTo>
                <a:lnTo>
                  <a:pt x="4590" y="18173"/>
                </a:lnTo>
                <a:lnTo>
                  <a:pt x="4590" y="17070"/>
                </a:lnTo>
                <a:close/>
                <a:moveTo>
                  <a:pt x="5881" y="17070"/>
                </a:moveTo>
                <a:lnTo>
                  <a:pt x="5881" y="18173"/>
                </a:lnTo>
                <a:lnTo>
                  <a:pt x="5244" y="18173"/>
                </a:lnTo>
                <a:lnTo>
                  <a:pt x="5244" y="17070"/>
                </a:lnTo>
                <a:close/>
                <a:moveTo>
                  <a:pt x="6539" y="17070"/>
                </a:moveTo>
                <a:lnTo>
                  <a:pt x="6539" y="18173"/>
                </a:lnTo>
                <a:lnTo>
                  <a:pt x="5898" y="18173"/>
                </a:lnTo>
                <a:lnTo>
                  <a:pt x="5898" y="17070"/>
                </a:lnTo>
                <a:close/>
                <a:moveTo>
                  <a:pt x="7193" y="17070"/>
                </a:moveTo>
                <a:lnTo>
                  <a:pt x="7193" y="18173"/>
                </a:lnTo>
                <a:lnTo>
                  <a:pt x="6556" y="18173"/>
                </a:lnTo>
                <a:lnTo>
                  <a:pt x="6556" y="17070"/>
                </a:lnTo>
                <a:close/>
                <a:moveTo>
                  <a:pt x="7847" y="17070"/>
                </a:moveTo>
                <a:lnTo>
                  <a:pt x="7847" y="18173"/>
                </a:lnTo>
                <a:lnTo>
                  <a:pt x="7210" y="18173"/>
                </a:lnTo>
                <a:lnTo>
                  <a:pt x="7210" y="17070"/>
                </a:lnTo>
                <a:close/>
                <a:moveTo>
                  <a:pt x="8501" y="17070"/>
                </a:moveTo>
                <a:lnTo>
                  <a:pt x="8501" y="18173"/>
                </a:lnTo>
                <a:lnTo>
                  <a:pt x="7864" y="18173"/>
                </a:lnTo>
                <a:lnTo>
                  <a:pt x="7864" y="17070"/>
                </a:lnTo>
                <a:close/>
                <a:moveTo>
                  <a:pt x="9155" y="17070"/>
                </a:moveTo>
                <a:lnTo>
                  <a:pt x="9155" y="18173"/>
                </a:lnTo>
                <a:lnTo>
                  <a:pt x="8518" y="18173"/>
                </a:lnTo>
                <a:lnTo>
                  <a:pt x="8518" y="17070"/>
                </a:lnTo>
                <a:close/>
                <a:moveTo>
                  <a:pt x="9809" y="17070"/>
                </a:moveTo>
                <a:lnTo>
                  <a:pt x="9809" y="18173"/>
                </a:lnTo>
                <a:lnTo>
                  <a:pt x="9172" y="18173"/>
                </a:lnTo>
                <a:lnTo>
                  <a:pt x="9172" y="17070"/>
                </a:lnTo>
                <a:close/>
                <a:moveTo>
                  <a:pt x="10462" y="17070"/>
                </a:moveTo>
                <a:lnTo>
                  <a:pt x="10462" y="18173"/>
                </a:lnTo>
                <a:lnTo>
                  <a:pt x="9825" y="18173"/>
                </a:lnTo>
                <a:lnTo>
                  <a:pt x="9825" y="17070"/>
                </a:lnTo>
                <a:close/>
                <a:moveTo>
                  <a:pt x="11121" y="17070"/>
                </a:moveTo>
                <a:lnTo>
                  <a:pt x="11121" y="18173"/>
                </a:lnTo>
                <a:lnTo>
                  <a:pt x="10479" y="18173"/>
                </a:lnTo>
                <a:lnTo>
                  <a:pt x="10479" y="17070"/>
                </a:lnTo>
                <a:close/>
                <a:moveTo>
                  <a:pt x="11775" y="17070"/>
                </a:moveTo>
                <a:lnTo>
                  <a:pt x="11775" y="18173"/>
                </a:lnTo>
                <a:lnTo>
                  <a:pt x="11138" y="18173"/>
                </a:lnTo>
                <a:lnTo>
                  <a:pt x="11138" y="17070"/>
                </a:lnTo>
                <a:close/>
                <a:moveTo>
                  <a:pt x="12428" y="17070"/>
                </a:moveTo>
                <a:lnTo>
                  <a:pt x="12428" y="18173"/>
                </a:lnTo>
                <a:lnTo>
                  <a:pt x="11791" y="18173"/>
                </a:lnTo>
                <a:lnTo>
                  <a:pt x="11791" y="17070"/>
                </a:lnTo>
                <a:close/>
                <a:moveTo>
                  <a:pt x="13082" y="17070"/>
                </a:moveTo>
                <a:lnTo>
                  <a:pt x="13082" y="18173"/>
                </a:lnTo>
                <a:lnTo>
                  <a:pt x="12445" y="18173"/>
                </a:lnTo>
                <a:lnTo>
                  <a:pt x="12445" y="17070"/>
                </a:lnTo>
                <a:close/>
                <a:moveTo>
                  <a:pt x="13736" y="17070"/>
                </a:moveTo>
                <a:lnTo>
                  <a:pt x="13736" y="18173"/>
                </a:lnTo>
                <a:lnTo>
                  <a:pt x="13099" y="18173"/>
                </a:lnTo>
                <a:lnTo>
                  <a:pt x="13099" y="17070"/>
                </a:lnTo>
                <a:close/>
                <a:moveTo>
                  <a:pt x="14390" y="17070"/>
                </a:moveTo>
                <a:lnTo>
                  <a:pt x="14390" y="18173"/>
                </a:lnTo>
                <a:lnTo>
                  <a:pt x="13753" y="18173"/>
                </a:lnTo>
                <a:lnTo>
                  <a:pt x="13753" y="17070"/>
                </a:lnTo>
                <a:close/>
                <a:moveTo>
                  <a:pt x="15044" y="17070"/>
                </a:moveTo>
                <a:lnTo>
                  <a:pt x="15044" y="18173"/>
                </a:lnTo>
                <a:lnTo>
                  <a:pt x="14407" y="18173"/>
                </a:lnTo>
                <a:lnTo>
                  <a:pt x="14407" y="17070"/>
                </a:lnTo>
                <a:close/>
                <a:moveTo>
                  <a:pt x="15702" y="17070"/>
                </a:moveTo>
                <a:lnTo>
                  <a:pt x="15702" y="18173"/>
                </a:lnTo>
                <a:lnTo>
                  <a:pt x="15061" y="18173"/>
                </a:lnTo>
                <a:lnTo>
                  <a:pt x="15061" y="17070"/>
                </a:lnTo>
                <a:close/>
                <a:moveTo>
                  <a:pt x="16356" y="17070"/>
                </a:moveTo>
                <a:lnTo>
                  <a:pt x="16356" y="18173"/>
                </a:lnTo>
                <a:lnTo>
                  <a:pt x="15719" y="18173"/>
                </a:lnTo>
                <a:lnTo>
                  <a:pt x="15719" y="17070"/>
                </a:lnTo>
                <a:close/>
                <a:moveTo>
                  <a:pt x="17010" y="17070"/>
                </a:moveTo>
                <a:lnTo>
                  <a:pt x="17010" y="18173"/>
                </a:lnTo>
                <a:lnTo>
                  <a:pt x="16373" y="18173"/>
                </a:lnTo>
                <a:lnTo>
                  <a:pt x="16373" y="17070"/>
                </a:lnTo>
                <a:close/>
                <a:moveTo>
                  <a:pt x="17664" y="17070"/>
                </a:moveTo>
                <a:lnTo>
                  <a:pt x="17664" y="18173"/>
                </a:lnTo>
                <a:lnTo>
                  <a:pt x="17027" y="18173"/>
                </a:lnTo>
                <a:lnTo>
                  <a:pt x="17027" y="17070"/>
                </a:lnTo>
                <a:close/>
                <a:moveTo>
                  <a:pt x="18318" y="17070"/>
                </a:moveTo>
                <a:lnTo>
                  <a:pt x="18318" y="18173"/>
                </a:lnTo>
                <a:lnTo>
                  <a:pt x="17681" y="18173"/>
                </a:lnTo>
                <a:lnTo>
                  <a:pt x="17681" y="17070"/>
                </a:lnTo>
                <a:close/>
                <a:moveTo>
                  <a:pt x="18972" y="17070"/>
                </a:moveTo>
                <a:lnTo>
                  <a:pt x="18972" y="18173"/>
                </a:lnTo>
                <a:lnTo>
                  <a:pt x="18335" y="18173"/>
                </a:lnTo>
                <a:lnTo>
                  <a:pt x="18335" y="17070"/>
                </a:lnTo>
                <a:close/>
                <a:moveTo>
                  <a:pt x="19630" y="17070"/>
                </a:moveTo>
                <a:lnTo>
                  <a:pt x="19630" y="18173"/>
                </a:lnTo>
                <a:lnTo>
                  <a:pt x="18989" y="18173"/>
                </a:lnTo>
                <a:lnTo>
                  <a:pt x="18989" y="17070"/>
                </a:lnTo>
                <a:close/>
                <a:moveTo>
                  <a:pt x="20284" y="17070"/>
                </a:moveTo>
                <a:lnTo>
                  <a:pt x="20284" y="18173"/>
                </a:lnTo>
                <a:lnTo>
                  <a:pt x="19647" y="18173"/>
                </a:lnTo>
                <a:lnTo>
                  <a:pt x="19647" y="17070"/>
                </a:lnTo>
                <a:close/>
                <a:moveTo>
                  <a:pt x="20938" y="17070"/>
                </a:moveTo>
                <a:lnTo>
                  <a:pt x="20938" y="18173"/>
                </a:lnTo>
                <a:lnTo>
                  <a:pt x="20301" y="18173"/>
                </a:lnTo>
                <a:lnTo>
                  <a:pt x="20301" y="17070"/>
                </a:lnTo>
                <a:close/>
                <a:moveTo>
                  <a:pt x="1299" y="18203"/>
                </a:moveTo>
                <a:lnTo>
                  <a:pt x="1299" y="19313"/>
                </a:lnTo>
                <a:lnTo>
                  <a:pt x="662" y="19313"/>
                </a:lnTo>
                <a:lnTo>
                  <a:pt x="662" y="18203"/>
                </a:lnTo>
                <a:close/>
                <a:moveTo>
                  <a:pt x="1953" y="18203"/>
                </a:moveTo>
                <a:lnTo>
                  <a:pt x="1953" y="19313"/>
                </a:lnTo>
                <a:lnTo>
                  <a:pt x="1316" y="19313"/>
                </a:lnTo>
                <a:lnTo>
                  <a:pt x="1316" y="18203"/>
                </a:lnTo>
                <a:close/>
                <a:moveTo>
                  <a:pt x="2611" y="18203"/>
                </a:moveTo>
                <a:lnTo>
                  <a:pt x="2611" y="19313"/>
                </a:lnTo>
                <a:lnTo>
                  <a:pt x="1970" y="19313"/>
                </a:lnTo>
                <a:lnTo>
                  <a:pt x="1970" y="18203"/>
                </a:lnTo>
                <a:close/>
                <a:moveTo>
                  <a:pt x="3265" y="18203"/>
                </a:moveTo>
                <a:lnTo>
                  <a:pt x="3265" y="19313"/>
                </a:lnTo>
                <a:lnTo>
                  <a:pt x="2628" y="19313"/>
                </a:lnTo>
                <a:lnTo>
                  <a:pt x="2628" y="18203"/>
                </a:lnTo>
                <a:close/>
                <a:moveTo>
                  <a:pt x="3919" y="18203"/>
                </a:moveTo>
                <a:lnTo>
                  <a:pt x="3919" y="19313"/>
                </a:lnTo>
                <a:lnTo>
                  <a:pt x="3282" y="19313"/>
                </a:lnTo>
                <a:lnTo>
                  <a:pt x="3282" y="18203"/>
                </a:lnTo>
                <a:close/>
                <a:moveTo>
                  <a:pt x="4573" y="18203"/>
                </a:moveTo>
                <a:lnTo>
                  <a:pt x="4573" y="19313"/>
                </a:lnTo>
                <a:lnTo>
                  <a:pt x="3936" y="19313"/>
                </a:lnTo>
                <a:lnTo>
                  <a:pt x="3936" y="18203"/>
                </a:lnTo>
                <a:close/>
                <a:moveTo>
                  <a:pt x="5227" y="18203"/>
                </a:moveTo>
                <a:lnTo>
                  <a:pt x="5227" y="19313"/>
                </a:lnTo>
                <a:lnTo>
                  <a:pt x="4590" y="19313"/>
                </a:lnTo>
                <a:lnTo>
                  <a:pt x="4590" y="18203"/>
                </a:lnTo>
                <a:close/>
                <a:moveTo>
                  <a:pt x="5881" y="18203"/>
                </a:moveTo>
                <a:lnTo>
                  <a:pt x="5881" y="19313"/>
                </a:lnTo>
                <a:lnTo>
                  <a:pt x="5244" y="19313"/>
                </a:lnTo>
                <a:lnTo>
                  <a:pt x="5244" y="18203"/>
                </a:lnTo>
                <a:close/>
                <a:moveTo>
                  <a:pt x="6539" y="18203"/>
                </a:moveTo>
                <a:lnTo>
                  <a:pt x="6539" y="19313"/>
                </a:lnTo>
                <a:lnTo>
                  <a:pt x="5898" y="19313"/>
                </a:lnTo>
                <a:lnTo>
                  <a:pt x="5898" y="18203"/>
                </a:lnTo>
                <a:close/>
                <a:moveTo>
                  <a:pt x="7193" y="18203"/>
                </a:moveTo>
                <a:lnTo>
                  <a:pt x="7193" y="19313"/>
                </a:lnTo>
                <a:lnTo>
                  <a:pt x="6556" y="19313"/>
                </a:lnTo>
                <a:lnTo>
                  <a:pt x="6556" y="18203"/>
                </a:lnTo>
                <a:close/>
                <a:moveTo>
                  <a:pt x="7847" y="18203"/>
                </a:moveTo>
                <a:lnTo>
                  <a:pt x="7847" y="19313"/>
                </a:lnTo>
                <a:lnTo>
                  <a:pt x="7210" y="19313"/>
                </a:lnTo>
                <a:lnTo>
                  <a:pt x="7210" y="18203"/>
                </a:lnTo>
                <a:close/>
                <a:moveTo>
                  <a:pt x="8501" y="18203"/>
                </a:moveTo>
                <a:lnTo>
                  <a:pt x="8501" y="19313"/>
                </a:lnTo>
                <a:lnTo>
                  <a:pt x="7864" y="19313"/>
                </a:lnTo>
                <a:lnTo>
                  <a:pt x="7864" y="18203"/>
                </a:lnTo>
                <a:close/>
                <a:moveTo>
                  <a:pt x="9155" y="18203"/>
                </a:moveTo>
                <a:lnTo>
                  <a:pt x="9155" y="19313"/>
                </a:lnTo>
                <a:lnTo>
                  <a:pt x="8518" y="19313"/>
                </a:lnTo>
                <a:lnTo>
                  <a:pt x="8518" y="18203"/>
                </a:lnTo>
                <a:close/>
                <a:moveTo>
                  <a:pt x="9809" y="18203"/>
                </a:moveTo>
                <a:lnTo>
                  <a:pt x="9809" y="19313"/>
                </a:lnTo>
                <a:lnTo>
                  <a:pt x="9172" y="19313"/>
                </a:lnTo>
                <a:lnTo>
                  <a:pt x="9172" y="18203"/>
                </a:lnTo>
                <a:close/>
                <a:moveTo>
                  <a:pt x="10462" y="18203"/>
                </a:moveTo>
                <a:lnTo>
                  <a:pt x="10462" y="19313"/>
                </a:lnTo>
                <a:lnTo>
                  <a:pt x="9825" y="19313"/>
                </a:lnTo>
                <a:lnTo>
                  <a:pt x="9825" y="18203"/>
                </a:lnTo>
                <a:close/>
                <a:moveTo>
                  <a:pt x="11121" y="18203"/>
                </a:moveTo>
                <a:lnTo>
                  <a:pt x="11121" y="19313"/>
                </a:lnTo>
                <a:lnTo>
                  <a:pt x="10479" y="19313"/>
                </a:lnTo>
                <a:lnTo>
                  <a:pt x="10479" y="18203"/>
                </a:lnTo>
                <a:close/>
                <a:moveTo>
                  <a:pt x="11775" y="18203"/>
                </a:moveTo>
                <a:lnTo>
                  <a:pt x="11775" y="19313"/>
                </a:lnTo>
                <a:lnTo>
                  <a:pt x="11138" y="19313"/>
                </a:lnTo>
                <a:lnTo>
                  <a:pt x="11138" y="18203"/>
                </a:lnTo>
                <a:close/>
                <a:moveTo>
                  <a:pt x="12428" y="18203"/>
                </a:moveTo>
                <a:lnTo>
                  <a:pt x="12428" y="19313"/>
                </a:lnTo>
                <a:lnTo>
                  <a:pt x="11791" y="19313"/>
                </a:lnTo>
                <a:lnTo>
                  <a:pt x="11791" y="18203"/>
                </a:lnTo>
                <a:close/>
                <a:moveTo>
                  <a:pt x="13082" y="18203"/>
                </a:moveTo>
                <a:lnTo>
                  <a:pt x="13082" y="19313"/>
                </a:lnTo>
                <a:lnTo>
                  <a:pt x="12445" y="19313"/>
                </a:lnTo>
                <a:lnTo>
                  <a:pt x="12445" y="18203"/>
                </a:lnTo>
                <a:close/>
                <a:moveTo>
                  <a:pt x="13736" y="18203"/>
                </a:moveTo>
                <a:lnTo>
                  <a:pt x="13736" y="19313"/>
                </a:lnTo>
                <a:lnTo>
                  <a:pt x="13099" y="19313"/>
                </a:lnTo>
                <a:lnTo>
                  <a:pt x="13099" y="18203"/>
                </a:lnTo>
                <a:close/>
                <a:moveTo>
                  <a:pt x="14390" y="18203"/>
                </a:moveTo>
                <a:lnTo>
                  <a:pt x="14390" y="19313"/>
                </a:lnTo>
                <a:lnTo>
                  <a:pt x="13753" y="19313"/>
                </a:lnTo>
                <a:lnTo>
                  <a:pt x="13753" y="18203"/>
                </a:lnTo>
                <a:close/>
                <a:moveTo>
                  <a:pt x="15044" y="18203"/>
                </a:moveTo>
                <a:lnTo>
                  <a:pt x="15044" y="19313"/>
                </a:lnTo>
                <a:lnTo>
                  <a:pt x="14407" y="19313"/>
                </a:lnTo>
                <a:lnTo>
                  <a:pt x="14407" y="18203"/>
                </a:lnTo>
                <a:close/>
                <a:moveTo>
                  <a:pt x="15702" y="18203"/>
                </a:moveTo>
                <a:lnTo>
                  <a:pt x="15702" y="19313"/>
                </a:lnTo>
                <a:lnTo>
                  <a:pt x="15061" y="19313"/>
                </a:lnTo>
                <a:lnTo>
                  <a:pt x="15061" y="18203"/>
                </a:lnTo>
                <a:close/>
                <a:moveTo>
                  <a:pt x="16356" y="18203"/>
                </a:moveTo>
                <a:lnTo>
                  <a:pt x="16356" y="19313"/>
                </a:lnTo>
                <a:lnTo>
                  <a:pt x="15719" y="19313"/>
                </a:lnTo>
                <a:lnTo>
                  <a:pt x="15719" y="18203"/>
                </a:lnTo>
                <a:close/>
                <a:moveTo>
                  <a:pt x="17010" y="18203"/>
                </a:moveTo>
                <a:lnTo>
                  <a:pt x="17010" y="19313"/>
                </a:lnTo>
                <a:lnTo>
                  <a:pt x="16373" y="19313"/>
                </a:lnTo>
                <a:lnTo>
                  <a:pt x="16373" y="18203"/>
                </a:lnTo>
                <a:close/>
                <a:moveTo>
                  <a:pt x="17664" y="18203"/>
                </a:moveTo>
                <a:lnTo>
                  <a:pt x="17664" y="19313"/>
                </a:lnTo>
                <a:lnTo>
                  <a:pt x="17027" y="19313"/>
                </a:lnTo>
                <a:lnTo>
                  <a:pt x="17027" y="18203"/>
                </a:lnTo>
                <a:close/>
                <a:moveTo>
                  <a:pt x="18318" y="18203"/>
                </a:moveTo>
                <a:lnTo>
                  <a:pt x="18318" y="19313"/>
                </a:lnTo>
                <a:lnTo>
                  <a:pt x="17681" y="19313"/>
                </a:lnTo>
                <a:lnTo>
                  <a:pt x="17681" y="18203"/>
                </a:lnTo>
                <a:close/>
                <a:moveTo>
                  <a:pt x="18972" y="18203"/>
                </a:moveTo>
                <a:lnTo>
                  <a:pt x="18972" y="19313"/>
                </a:lnTo>
                <a:lnTo>
                  <a:pt x="18335" y="19313"/>
                </a:lnTo>
                <a:lnTo>
                  <a:pt x="18335" y="18203"/>
                </a:lnTo>
                <a:close/>
                <a:moveTo>
                  <a:pt x="19630" y="18203"/>
                </a:moveTo>
                <a:lnTo>
                  <a:pt x="19630" y="19313"/>
                </a:lnTo>
                <a:lnTo>
                  <a:pt x="18989" y="19313"/>
                </a:lnTo>
                <a:lnTo>
                  <a:pt x="18989" y="18203"/>
                </a:lnTo>
                <a:close/>
                <a:moveTo>
                  <a:pt x="20284" y="18203"/>
                </a:moveTo>
                <a:lnTo>
                  <a:pt x="20284" y="19313"/>
                </a:lnTo>
                <a:lnTo>
                  <a:pt x="19647" y="19313"/>
                </a:lnTo>
                <a:lnTo>
                  <a:pt x="19647" y="18203"/>
                </a:lnTo>
                <a:close/>
                <a:moveTo>
                  <a:pt x="20938" y="18203"/>
                </a:moveTo>
                <a:lnTo>
                  <a:pt x="20938" y="19313"/>
                </a:lnTo>
                <a:lnTo>
                  <a:pt x="20301" y="19313"/>
                </a:lnTo>
                <a:lnTo>
                  <a:pt x="20301" y="18203"/>
                </a:lnTo>
                <a:close/>
                <a:moveTo>
                  <a:pt x="1299" y="19342"/>
                </a:moveTo>
                <a:lnTo>
                  <a:pt x="1299" y="20445"/>
                </a:lnTo>
                <a:lnTo>
                  <a:pt x="662" y="20445"/>
                </a:lnTo>
                <a:lnTo>
                  <a:pt x="662" y="19342"/>
                </a:lnTo>
                <a:close/>
                <a:moveTo>
                  <a:pt x="1953" y="19342"/>
                </a:moveTo>
                <a:lnTo>
                  <a:pt x="1953" y="20445"/>
                </a:lnTo>
                <a:lnTo>
                  <a:pt x="1316" y="20445"/>
                </a:lnTo>
                <a:lnTo>
                  <a:pt x="1316" y="19342"/>
                </a:lnTo>
                <a:close/>
                <a:moveTo>
                  <a:pt x="2611" y="19342"/>
                </a:moveTo>
                <a:lnTo>
                  <a:pt x="2611" y="20445"/>
                </a:lnTo>
                <a:lnTo>
                  <a:pt x="1970" y="20445"/>
                </a:lnTo>
                <a:lnTo>
                  <a:pt x="1970" y="19342"/>
                </a:lnTo>
                <a:close/>
                <a:moveTo>
                  <a:pt x="3265" y="19342"/>
                </a:moveTo>
                <a:lnTo>
                  <a:pt x="3265" y="20445"/>
                </a:lnTo>
                <a:lnTo>
                  <a:pt x="2628" y="20445"/>
                </a:lnTo>
                <a:lnTo>
                  <a:pt x="2628" y="19342"/>
                </a:lnTo>
                <a:close/>
                <a:moveTo>
                  <a:pt x="3919" y="19342"/>
                </a:moveTo>
                <a:lnTo>
                  <a:pt x="3919" y="20445"/>
                </a:lnTo>
                <a:lnTo>
                  <a:pt x="3282" y="20445"/>
                </a:lnTo>
                <a:lnTo>
                  <a:pt x="3282" y="19342"/>
                </a:lnTo>
                <a:close/>
                <a:moveTo>
                  <a:pt x="4573" y="19342"/>
                </a:moveTo>
                <a:lnTo>
                  <a:pt x="4573" y="20445"/>
                </a:lnTo>
                <a:lnTo>
                  <a:pt x="3936" y="20445"/>
                </a:lnTo>
                <a:lnTo>
                  <a:pt x="3936" y="19342"/>
                </a:lnTo>
                <a:close/>
                <a:moveTo>
                  <a:pt x="5227" y="19342"/>
                </a:moveTo>
                <a:lnTo>
                  <a:pt x="5227" y="20445"/>
                </a:lnTo>
                <a:lnTo>
                  <a:pt x="4590" y="20445"/>
                </a:lnTo>
                <a:lnTo>
                  <a:pt x="4590" y="19342"/>
                </a:lnTo>
                <a:close/>
                <a:moveTo>
                  <a:pt x="5881" y="19342"/>
                </a:moveTo>
                <a:lnTo>
                  <a:pt x="5881" y="20445"/>
                </a:lnTo>
                <a:lnTo>
                  <a:pt x="5244" y="20445"/>
                </a:lnTo>
                <a:lnTo>
                  <a:pt x="5244" y="19342"/>
                </a:lnTo>
                <a:close/>
                <a:moveTo>
                  <a:pt x="6539" y="19342"/>
                </a:moveTo>
                <a:lnTo>
                  <a:pt x="6539" y="20445"/>
                </a:lnTo>
                <a:lnTo>
                  <a:pt x="5898" y="20445"/>
                </a:lnTo>
                <a:lnTo>
                  <a:pt x="5898" y="19342"/>
                </a:lnTo>
                <a:close/>
                <a:moveTo>
                  <a:pt x="7193" y="19342"/>
                </a:moveTo>
                <a:lnTo>
                  <a:pt x="7193" y="20445"/>
                </a:lnTo>
                <a:lnTo>
                  <a:pt x="6556" y="20445"/>
                </a:lnTo>
                <a:lnTo>
                  <a:pt x="6556" y="19342"/>
                </a:lnTo>
                <a:close/>
                <a:moveTo>
                  <a:pt x="7847" y="19342"/>
                </a:moveTo>
                <a:lnTo>
                  <a:pt x="7847" y="20445"/>
                </a:lnTo>
                <a:lnTo>
                  <a:pt x="7210" y="20445"/>
                </a:lnTo>
                <a:lnTo>
                  <a:pt x="7210" y="19342"/>
                </a:lnTo>
                <a:close/>
                <a:moveTo>
                  <a:pt x="8501" y="19342"/>
                </a:moveTo>
                <a:lnTo>
                  <a:pt x="8501" y="20445"/>
                </a:lnTo>
                <a:lnTo>
                  <a:pt x="7864" y="20445"/>
                </a:lnTo>
                <a:lnTo>
                  <a:pt x="7864" y="19342"/>
                </a:lnTo>
                <a:close/>
                <a:moveTo>
                  <a:pt x="9155" y="19342"/>
                </a:moveTo>
                <a:lnTo>
                  <a:pt x="9155" y="20445"/>
                </a:lnTo>
                <a:lnTo>
                  <a:pt x="8518" y="20445"/>
                </a:lnTo>
                <a:lnTo>
                  <a:pt x="8518" y="19342"/>
                </a:lnTo>
                <a:close/>
                <a:moveTo>
                  <a:pt x="9809" y="19342"/>
                </a:moveTo>
                <a:lnTo>
                  <a:pt x="9809" y="20445"/>
                </a:lnTo>
                <a:lnTo>
                  <a:pt x="9172" y="20445"/>
                </a:lnTo>
                <a:lnTo>
                  <a:pt x="9172" y="19342"/>
                </a:lnTo>
                <a:close/>
                <a:moveTo>
                  <a:pt x="10462" y="19342"/>
                </a:moveTo>
                <a:lnTo>
                  <a:pt x="10462" y="20445"/>
                </a:lnTo>
                <a:lnTo>
                  <a:pt x="9825" y="20445"/>
                </a:lnTo>
                <a:lnTo>
                  <a:pt x="9825" y="19342"/>
                </a:lnTo>
                <a:close/>
                <a:moveTo>
                  <a:pt x="11121" y="19342"/>
                </a:moveTo>
                <a:lnTo>
                  <a:pt x="11121" y="20445"/>
                </a:lnTo>
                <a:lnTo>
                  <a:pt x="10479" y="20445"/>
                </a:lnTo>
                <a:lnTo>
                  <a:pt x="10479" y="19342"/>
                </a:lnTo>
                <a:close/>
                <a:moveTo>
                  <a:pt x="11775" y="19342"/>
                </a:moveTo>
                <a:lnTo>
                  <a:pt x="11775" y="20445"/>
                </a:lnTo>
                <a:lnTo>
                  <a:pt x="11138" y="20445"/>
                </a:lnTo>
                <a:lnTo>
                  <a:pt x="11138" y="19342"/>
                </a:lnTo>
                <a:close/>
                <a:moveTo>
                  <a:pt x="12428" y="19342"/>
                </a:moveTo>
                <a:lnTo>
                  <a:pt x="12428" y="20445"/>
                </a:lnTo>
                <a:lnTo>
                  <a:pt x="11791" y="20445"/>
                </a:lnTo>
                <a:lnTo>
                  <a:pt x="11791" y="19342"/>
                </a:lnTo>
                <a:close/>
                <a:moveTo>
                  <a:pt x="13082" y="19342"/>
                </a:moveTo>
                <a:lnTo>
                  <a:pt x="13082" y="20445"/>
                </a:lnTo>
                <a:lnTo>
                  <a:pt x="12445" y="20445"/>
                </a:lnTo>
                <a:lnTo>
                  <a:pt x="12445" y="19342"/>
                </a:lnTo>
                <a:close/>
                <a:moveTo>
                  <a:pt x="13736" y="19342"/>
                </a:moveTo>
                <a:lnTo>
                  <a:pt x="13736" y="20445"/>
                </a:lnTo>
                <a:lnTo>
                  <a:pt x="13099" y="20445"/>
                </a:lnTo>
                <a:lnTo>
                  <a:pt x="13099" y="19342"/>
                </a:lnTo>
                <a:close/>
                <a:moveTo>
                  <a:pt x="14390" y="19342"/>
                </a:moveTo>
                <a:lnTo>
                  <a:pt x="14390" y="20445"/>
                </a:lnTo>
                <a:lnTo>
                  <a:pt x="13753" y="20445"/>
                </a:lnTo>
                <a:lnTo>
                  <a:pt x="13753" y="19342"/>
                </a:lnTo>
                <a:close/>
                <a:moveTo>
                  <a:pt x="15044" y="19342"/>
                </a:moveTo>
                <a:lnTo>
                  <a:pt x="15044" y="20445"/>
                </a:lnTo>
                <a:lnTo>
                  <a:pt x="14407" y="20445"/>
                </a:lnTo>
                <a:lnTo>
                  <a:pt x="14407" y="19342"/>
                </a:lnTo>
                <a:close/>
                <a:moveTo>
                  <a:pt x="15702" y="19342"/>
                </a:moveTo>
                <a:lnTo>
                  <a:pt x="15702" y="20445"/>
                </a:lnTo>
                <a:lnTo>
                  <a:pt x="15061" y="20445"/>
                </a:lnTo>
                <a:lnTo>
                  <a:pt x="15061" y="19342"/>
                </a:lnTo>
                <a:close/>
                <a:moveTo>
                  <a:pt x="16356" y="19342"/>
                </a:moveTo>
                <a:lnTo>
                  <a:pt x="16356" y="20445"/>
                </a:lnTo>
                <a:lnTo>
                  <a:pt x="15719" y="20445"/>
                </a:lnTo>
                <a:lnTo>
                  <a:pt x="15719" y="19342"/>
                </a:lnTo>
                <a:close/>
                <a:moveTo>
                  <a:pt x="17010" y="19342"/>
                </a:moveTo>
                <a:lnTo>
                  <a:pt x="17010" y="20445"/>
                </a:lnTo>
                <a:lnTo>
                  <a:pt x="16373" y="20445"/>
                </a:lnTo>
                <a:lnTo>
                  <a:pt x="16373" y="19342"/>
                </a:lnTo>
                <a:close/>
                <a:moveTo>
                  <a:pt x="17664" y="19342"/>
                </a:moveTo>
                <a:lnTo>
                  <a:pt x="17664" y="20445"/>
                </a:lnTo>
                <a:lnTo>
                  <a:pt x="17027" y="20445"/>
                </a:lnTo>
                <a:lnTo>
                  <a:pt x="17027" y="19342"/>
                </a:lnTo>
                <a:close/>
                <a:moveTo>
                  <a:pt x="18318" y="19342"/>
                </a:moveTo>
                <a:lnTo>
                  <a:pt x="18318" y="20445"/>
                </a:lnTo>
                <a:lnTo>
                  <a:pt x="17681" y="20445"/>
                </a:lnTo>
                <a:lnTo>
                  <a:pt x="17681" y="19342"/>
                </a:lnTo>
                <a:close/>
                <a:moveTo>
                  <a:pt x="18972" y="19342"/>
                </a:moveTo>
                <a:lnTo>
                  <a:pt x="18972" y="20445"/>
                </a:lnTo>
                <a:lnTo>
                  <a:pt x="18335" y="20445"/>
                </a:lnTo>
                <a:lnTo>
                  <a:pt x="18335" y="19342"/>
                </a:lnTo>
                <a:close/>
                <a:moveTo>
                  <a:pt x="19630" y="19342"/>
                </a:moveTo>
                <a:lnTo>
                  <a:pt x="19630" y="20445"/>
                </a:lnTo>
                <a:lnTo>
                  <a:pt x="18989" y="20445"/>
                </a:lnTo>
                <a:lnTo>
                  <a:pt x="18989" y="19342"/>
                </a:lnTo>
                <a:close/>
                <a:moveTo>
                  <a:pt x="20284" y="19342"/>
                </a:moveTo>
                <a:lnTo>
                  <a:pt x="20284" y="20445"/>
                </a:lnTo>
                <a:lnTo>
                  <a:pt x="19647" y="20445"/>
                </a:lnTo>
                <a:lnTo>
                  <a:pt x="19647" y="19342"/>
                </a:lnTo>
                <a:close/>
                <a:moveTo>
                  <a:pt x="20938" y="19342"/>
                </a:moveTo>
                <a:lnTo>
                  <a:pt x="20938" y="20445"/>
                </a:lnTo>
                <a:lnTo>
                  <a:pt x="20301" y="20445"/>
                </a:lnTo>
                <a:lnTo>
                  <a:pt x="20301" y="19342"/>
                </a:lnTo>
                <a:close/>
                <a:moveTo>
                  <a:pt x="645" y="0"/>
                </a:moveTo>
                <a:lnTo>
                  <a:pt x="645" y="1125"/>
                </a:lnTo>
                <a:lnTo>
                  <a:pt x="0" y="1125"/>
                </a:lnTo>
                <a:lnTo>
                  <a:pt x="0" y="1155"/>
                </a:lnTo>
                <a:lnTo>
                  <a:pt x="645" y="1155"/>
                </a:lnTo>
                <a:lnTo>
                  <a:pt x="645" y="2258"/>
                </a:lnTo>
                <a:lnTo>
                  <a:pt x="0" y="2258"/>
                </a:lnTo>
                <a:lnTo>
                  <a:pt x="0" y="2287"/>
                </a:lnTo>
                <a:lnTo>
                  <a:pt x="645" y="2287"/>
                </a:lnTo>
                <a:lnTo>
                  <a:pt x="645" y="3397"/>
                </a:lnTo>
                <a:lnTo>
                  <a:pt x="0" y="3397"/>
                </a:lnTo>
                <a:lnTo>
                  <a:pt x="0" y="3427"/>
                </a:lnTo>
                <a:lnTo>
                  <a:pt x="645" y="3427"/>
                </a:lnTo>
                <a:lnTo>
                  <a:pt x="645" y="4530"/>
                </a:lnTo>
                <a:lnTo>
                  <a:pt x="0" y="4530"/>
                </a:lnTo>
                <a:lnTo>
                  <a:pt x="0" y="4560"/>
                </a:lnTo>
                <a:lnTo>
                  <a:pt x="645" y="4560"/>
                </a:lnTo>
                <a:lnTo>
                  <a:pt x="645" y="5670"/>
                </a:lnTo>
                <a:lnTo>
                  <a:pt x="0" y="5670"/>
                </a:lnTo>
                <a:lnTo>
                  <a:pt x="0" y="5700"/>
                </a:lnTo>
                <a:lnTo>
                  <a:pt x="645" y="5700"/>
                </a:lnTo>
                <a:lnTo>
                  <a:pt x="645" y="6802"/>
                </a:lnTo>
                <a:lnTo>
                  <a:pt x="0" y="6802"/>
                </a:lnTo>
                <a:lnTo>
                  <a:pt x="0" y="6832"/>
                </a:lnTo>
                <a:lnTo>
                  <a:pt x="645" y="6832"/>
                </a:lnTo>
                <a:lnTo>
                  <a:pt x="645" y="7942"/>
                </a:lnTo>
                <a:lnTo>
                  <a:pt x="0" y="7942"/>
                </a:lnTo>
                <a:lnTo>
                  <a:pt x="0" y="7972"/>
                </a:lnTo>
                <a:lnTo>
                  <a:pt x="645" y="7972"/>
                </a:lnTo>
                <a:lnTo>
                  <a:pt x="645" y="9082"/>
                </a:lnTo>
                <a:lnTo>
                  <a:pt x="0" y="9082"/>
                </a:lnTo>
                <a:lnTo>
                  <a:pt x="0" y="9113"/>
                </a:lnTo>
                <a:lnTo>
                  <a:pt x="645" y="9113"/>
                </a:lnTo>
                <a:lnTo>
                  <a:pt x="645" y="10215"/>
                </a:lnTo>
                <a:lnTo>
                  <a:pt x="0" y="10215"/>
                </a:lnTo>
                <a:lnTo>
                  <a:pt x="0" y="10245"/>
                </a:lnTo>
                <a:lnTo>
                  <a:pt x="645" y="10245"/>
                </a:lnTo>
                <a:lnTo>
                  <a:pt x="645" y="11355"/>
                </a:lnTo>
                <a:lnTo>
                  <a:pt x="0" y="11355"/>
                </a:lnTo>
                <a:lnTo>
                  <a:pt x="0" y="11385"/>
                </a:lnTo>
                <a:lnTo>
                  <a:pt x="645" y="11385"/>
                </a:lnTo>
                <a:lnTo>
                  <a:pt x="645" y="12487"/>
                </a:lnTo>
                <a:lnTo>
                  <a:pt x="0" y="12487"/>
                </a:lnTo>
                <a:lnTo>
                  <a:pt x="0" y="12518"/>
                </a:lnTo>
                <a:lnTo>
                  <a:pt x="645" y="12518"/>
                </a:lnTo>
                <a:lnTo>
                  <a:pt x="645" y="13628"/>
                </a:lnTo>
                <a:lnTo>
                  <a:pt x="0" y="13628"/>
                </a:lnTo>
                <a:lnTo>
                  <a:pt x="0" y="13658"/>
                </a:lnTo>
                <a:lnTo>
                  <a:pt x="645" y="13658"/>
                </a:lnTo>
                <a:lnTo>
                  <a:pt x="645" y="14768"/>
                </a:lnTo>
                <a:lnTo>
                  <a:pt x="0" y="14768"/>
                </a:lnTo>
                <a:lnTo>
                  <a:pt x="0" y="14798"/>
                </a:lnTo>
                <a:lnTo>
                  <a:pt x="645" y="14798"/>
                </a:lnTo>
                <a:lnTo>
                  <a:pt x="645" y="15900"/>
                </a:lnTo>
                <a:lnTo>
                  <a:pt x="0" y="15900"/>
                </a:lnTo>
                <a:lnTo>
                  <a:pt x="0" y="15930"/>
                </a:lnTo>
                <a:lnTo>
                  <a:pt x="645" y="15930"/>
                </a:lnTo>
                <a:lnTo>
                  <a:pt x="645" y="17040"/>
                </a:lnTo>
                <a:lnTo>
                  <a:pt x="0" y="17040"/>
                </a:lnTo>
                <a:lnTo>
                  <a:pt x="0" y="17070"/>
                </a:lnTo>
                <a:lnTo>
                  <a:pt x="645" y="17070"/>
                </a:lnTo>
                <a:lnTo>
                  <a:pt x="645" y="18173"/>
                </a:lnTo>
                <a:lnTo>
                  <a:pt x="0" y="18173"/>
                </a:lnTo>
                <a:lnTo>
                  <a:pt x="0" y="18203"/>
                </a:lnTo>
                <a:lnTo>
                  <a:pt x="645" y="18203"/>
                </a:lnTo>
                <a:lnTo>
                  <a:pt x="645" y="19313"/>
                </a:lnTo>
                <a:lnTo>
                  <a:pt x="0" y="19313"/>
                </a:lnTo>
                <a:lnTo>
                  <a:pt x="0" y="19342"/>
                </a:lnTo>
                <a:lnTo>
                  <a:pt x="645" y="19342"/>
                </a:lnTo>
                <a:lnTo>
                  <a:pt x="645" y="20445"/>
                </a:lnTo>
                <a:lnTo>
                  <a:pt x="0" y="20445"/>
                </a:lnTo>
                <a:lnTo>
                  <a:pt x="0" y="20475"/>
                </a:lnTo>
                <a:lnTo>
                  <a:pt x="645" y="20475"/>
                </a:lnTo>
                <a:lnTo>
                  <a:pt x="645" y="21600"/>
                </a:lnTo>
                <a:lnTo>
                  <a:pt x="662" y="21600"/>
                </a:lnTo>
                <a:lnTo>
                  <a:pt x="662" y="20475"/>
                </a:lnTo>
                <a:lnTo>
                  <a:pt x="1299" y="20475"/>
                </a:lnTo>
                <a:lnTo>
                  <a:pt x="1299" y="21600"/>
                </a:lnTo>
                <a:lnTo>
                  <a:pt x="1316" y="21600"/>
                </a:lnTo>
                <a:lnTo>
                  <a:pt x="1316" y="20475"/>
                </a:lnTo>
                <a:lnTo>
                  <a:pt x="1953" y="20475"/>
                </a:lnTo>
                <a:lnTo>
                  <a:pt x="1953" y="21600"/>
                </a:lnTo>
                <a:lnTo>
                  <a:pt x="1970" y="21600"/>
                </a:lnTo>
                <a:lnTo>
                  <a:pt x="1970" y="20475"/>
                </a:lnTo>
                <a:lnTo>
                  <a:pt x="2611" y="20475"/>
                </a:lnTo>
                <a:lnTo>
                  <a:pt x="2611" y="21600"/>
                </a:lnTo>
                <a:lnTo>
                  <a:pt x="2628" y="21600"/>
                </a:lnTo>
                <a:lnTo>
                  <a:pt x="2628" y="20475"/>
                </a:lnTo>
                <a:lnTo>
                  <a:pt x="3265" y="20475"/>
                </a:lnTo>
                <a:lnTo>
                  <a:pt x="3265" y="21600"/>
                </a:lnTo>
                <a:lnTo>
                  <a:pt x="3282" y="21600"/>
                </a:lnTo>
                <a:lnTo>
                  <a:pt x="3282" y="20475"/>
                </a:lnTo>
                <a:lnTo>
                  <a:pt x="3919" y="20475"/>
                </a:lnTo>
                <a:lnTo>
                  <a:pt x="3919" y="21600"/>
                </a:lnTo>
                <a:lnTo>
                  <a:pt x="3936" y="21600"/>
                </a:lnTo>
                <a:lnTo>
                  <a:pt x="3936" y="20475"/>
                </a:lnTo>
                <a:lnTo>
                  <a:pt x="4573" y="20475"/>
                </a:lnTo>
                <a:lnTo>
                  <a:pt x="4573" y="21600"/>
                </a:lnTo>
                <a:lnTo>
                  <a:pt x="4590" y="21600"/>
                </a:lnTo>
                <a:lnTo>
                  <a:pt x="4590" y="20475"/>
                </a:lnTo>
                <a:lnTo>
                  <a:pt x="5227" y="20475"/>
                </a:lnTo>
                <a:lnTo>
                  <a:pt x="5227" y="21600"/>
                </a:lnTo>
                <a:lnTo>
                  <a:pt x="5244" y="21600"/>
                </a:lnTo>
                <a:lnTo>
                  <a:pt x="5244" y="20475"/>
                </a:lnTo>
                <a:lnTo>
                  <a:pt x="5881" y="20475"/>
                </a:lnTo>
                <a:lnTo>
                  <a:pt x="5881" y="21600"/>
                </a:lnTo>
                <a:lnTo>
                  <a:pt x="5898" y="21600"/>
                </a:lnTo>
                <a:lnTo>
                  <a:pt x="5898" y="20475"/>
                </a:lnTo>
                <a:lnTo>
                  <a:pt x="6539" y="20475"/>
                </a:lnTo>
                <a:lnTo>
                  <a:pt x="6539" y="21600"/>
                </a:lnTo>
                <a:lnTo>
                  <a:pt x="6556" y="21600"/>
                </a:lnTo>
                <a:lnTo>
                  <a:pt x="6556" y="20475"/>
                </a:lnTo>
                <a:lnTo>
                  <a:pt x="7193" y="20475"/>
                </a:lnTo>
                <a:lnTo>
                  <a:pt x="7193" y="21600"/>
                </a:lnTo>
                <a:lnTo>
                  <a:pt x="7210" y="21600"/>
                </a:lnTo>
                <a:lnTo>
                  <a:pt x="7210" y="20475"/>
                </a:lnTo>
                <a:lnTo>
                  <a:pt x="7847" y="20475"/>
                </a:lnTo>
                <a:lnTo>
                  <a:pt x="7847" y="21600"/>
                </a:lnTo>
                <a:lnTo>
                  <a:pt x="7864" y="21600"/>
                </a:lnTo>
                <a:lnTo>
                  <a:pt x="7864" y="20475"/>
                </a:lnTo>
                <a:lnTo>
                  <a:pt x="8501" y="20475"/>
                </a:lnTo>
                <a:lnTo>
                  <a:pt x="8501" y="21600"/>
                </a:lnTo>
                <a:lnTo>
                  <a:pt x="8518" y="21600"/>
                </a:lnTo>
                <a:lnTo>
                  <a:pt x="8518" y="20475"/>
                </a:lnTo>
                <a:lnTo>
                  <a:pt x="9155" y="20475"/>
                </a:lnTo>
                <a:lnTo>
                  <a:pt x="9155" y="21600"/>
                </a:lnTo>
                <a:lnTo>
                  <a:pt x="9172" y="21600"/>
                </a:lnTo>
                <a:lnTo>
                  <a:pt x="9172" y="20475"/>
                </a:lnTo>
                <a:lnTo>
                  <a:pt x="9809" y="20475"/>
                </a:lnTo>
                <a:lnTo>
                  <a:pt x="9809" y="21600"/>
                </a:lnTo>
                <a:lnTo>
                  <a:pt x="9825" y="21600"/>
                </a:lnTo>
                <a:lnTo>
                  <a:pt x="9825" y="20475"/>
                </a:lnTo>
                <a:lnTo>
                  <a:pt x="10462" y="20475"/>
                </a:lnTo>
                <a:lnTo>
                  <a:pt x="10462" y="21600"/>
                </a:lnTo>
                <a:lnTo>
                  <a:pt x="10479" y="21600"/>
                </a:lnTo>
                <a:lnTo>
                  <a:pt x="10479" y="20475"/>
                </a:lnTo>
                <a:lnTo>
                  <a:pt x="11121" y="20475"/>
                </a:lnTo>
                <a:lnTo>
                  <a:pt x="11121" y="21600"/>
                </a:lnTo>
                <a:lnTo>
                  <a:pt x="11138" y="21600"/>
                </a:lnTo>
                <a:lnTo>
                  <a:pt x="11138" y="20475"/>
                </a:lnTo>
                <a:lnTo>
                  <a:pt x="11775" y="20475"/>
                </a:lnTo>
                <a:lnTo>
                  <a:pt x="11775" y="21600"/>
                </a:lnTo>
                <a:lnTo>
                  <a:pt x="11791" y="21600"/>
                </a:lnTo>
                <a:lnTo>
                  <a:pt x="11791" y="20475"/>
                </a:lnTo>
                <a:lnTo>
                  <a:pt x="12428" y="20475"/>
                </a:lnTo>
                <a:lnTo>
                  <a:pt x="12428" y="21600"/>
                </a:lnTo>
                <a:lnTo>
                  <a:pt x="12445" y="21600"/>
                </a:lnTo>
                <a:lnTo>
                  <a:pt x="12445" y="20475"/>
                </a:lnTo>
                <a:lnTo>
                  <a:pt x="13082" y="20475"/>
                </a:lnTo>
                <a:lnTo>
                  <a:pt x="13082" y="21600"/>
                </a:lnTo>
                <a:lnTo>
                  <a:pt x="13099" y="21600"/>
                </a:lnTo>
                <a:lnTo>
                  <a:pt x="13099" y="20475"/>
                </a:lnTo>
                <a:lnTo>
                  <a:pt x="13736" y="20475"/>
                </a:lnTo>
                <a:lnTo>
                  <a:pt x="13736" y="21600"/>
                </a:lnTo>
                <a:lnTo>
                  <a:pt x="13753" y="21600"/>
                </a:lnTo>
                <a:lnTo>
                  <a:pt x="13753" y="20475"/>
                </a:lnTo>
                <a:lnTo>
                  <a:pt x="14390" y="20475"/>
                </a:lnTo>
                <a:lnTo>
                  <a:pt x="14390" y="21600"/>
                </a:lnTo>
                <a:lnTo>
                  <a:pt x="14407" y="21600"/>
                </a:lnTo>
                <a:lnTo>
                  <a:pt x="14407" y="20475"/>
                </a:lnTo>
                <a:lnTo>
                  <a:pt x="15044" y="20475"/>
                </a:lnTo>
                <a:lnTo>
                  <a:pt x="15044" y="21600"/>
                </a:lnTo>
                <a:lnTo>
                  <a:pt x="15061" y="21600"/>
                </a:lnTo>
                <a:lnTo>
                  <a:pt x="15061" y="20475"/>
                </a:lnTo>
                <a:lnTo>
                  <a:pt x="15702" y="20475"/>
                </a:lnTo>
                <a:lnTo>
                  <a:pt x="15702" y="21600"/>
                </a:lnTo>
                <a:lnTo>
                  <a:pt x="15719" y="21600"/>
                </a:lnTo>
                <a:lnTo>
                  <a:pt x="15719" y="20475"/>
                </a:lnTo>
                <a:lnTo>
                  <a:pt x="16356" y="20475"/>
                </a:lnTo>
                <a:lnTo>
                  <a:pt x="16356" y="21600"/>
                </a:lnTo>
                <a:lnTo>
                  <a:pt x="16373" y="21600"/>
                </a:lnTo>
                <a:lnTo>
                  <a:pt x="16373" y="20475"/>
                </a:lnTo>
                <a:lnTo>
                  <a:pt x="17010" y="20475"/>
                </a:lnTo>
                <a:lnTo>
                  <a:pt x="17010" y="21600"/>
                </a:lnTo>
                <a:lnTo>
                  <a:pt x="17027" y="21600"/>
                </a:lnTo>
                <a:lnTo>
                  <a:pt x="17027" y="20475"/>
                </a:lnTo>
                <a:lnTo>
                  <a:pt x="17664" y="20475"/>
                </a:lnTo>
                <a:lnTo>
                  <a:pt x="17664" y="21600"/>
                </a:lnTo>
                <a:lnTo>
                  <a:pt x="17681" y="21600"/>
                </a:lnTo>
                <a:lnTo>
                  <a:pt x="17681" y="20475"/>
                </a:lnTo>
                <a:lnTo>
                  <a:pt x="18318" y="20475"/>
                </a:lnTo>
                <a:lnTo>
                  <a:pt x="18318" y="21600"/>
                </a:lnTo>
                <a:lnTo>
                  <a:pt x="18335" y="21600"/>
                </a:lnTo>
                <a:lnTo>
                  <a:pt x="18335" y="20475"/>
                </a:lnTo>
                <a:lnTo>
                  <a:pt x="18972" y="20475"/>
                </a:lnTo>
                <a:lnTo>
                  <a:pt x="18972" y="21600"/>
                </a:lnTo>
                <a:lnTo>
                  <a:pt x="18989" y="21600"/>
                </a:lnTo>
                <a:lnTo>
                  <a:pt x="18989" y="20475"/>
                </a:lnTo>
                <a:lnTo>
                  <a:pt x="19630" y="20475"/>
                </a:lnTo>
                <a:lnTo>
                  <a:pt x="19630" y="21600"/>
                </a:lnTo>
                <a:lnTo>
                  <a:pt x="19647" y="21600"/>
                </a:lnTo>
                <a:lnTo>
                  <a:pt x="19647" y="20475"/>
                </a:lnTo>
                <a:lnTo>
                  <a:pt x="20284" y="20475"/>
                </a:lnTo>
                <a:lnTo>
                  <a:pt x="20284" y="21600"/>
                </a:lnTo>
                <a:lnTo>
                  <a:pt x="20301" y="21600"/>
                </a:lnTo>
                <a:lnTo>
                  <a:pt x="20301" y="20475"/>
                </a:lnTo>
                <a:lnTo>
                  <a:pt x="20938" y="20475"/>
                </a:lnTo>
                <a:lnTo>
                  <a:pt x="20938" y="21600"/>
                </a:lnTo>
                <a:lnTo>
                  <a:pt x="20955" y="21600"/>
                </a:lnTo>
                <a:lnTo>
                  <a:pt x="20955" y="20475"/>
                </a:lnTo>
                <a:lnTo>
                  <a:pt x="21600" y="20475"/>
                </a:lnTo>
                <a:lnTo>
                  <a:pt x="21600" y="20445"/>
                </a:lnTo>
                <a:lnTo>
                  <a:pt x="20955" y="20445"/>
                </a:lnTo>
                <a:lnTo>
                  <a:pt x="20955" y="19342"/>
                </a:lnTo>
                <a:lnTo>
                  <a:pt x="21600" y="19342"/>
                </a:lnTo>
                <a:lnTo>
                  <a:pt x="21600" y="19313"/>
                </a:lnTo>
                <a:lnTo>
                  <a:pt x="20955" y="19313"/>
                </a:lnTo>
                <a:lnTo>
                  <a:pt x="20955" y="18203"/>
                </a:lnTo>
                <a:lnTo>
                  <a:pt x="21600" y="18203"/>
                </a:lnTo>
                <a:lnTo>
                  <a:pt x="21600" y="18173"/>
                </a:lnTo>
                <a:lnTo>
                  <a:pt x="20955" y="18173"/>
                </a:lnTo>
                <a:lnTo>
                  <a:pt x="20955" y="17070"/>
                </a:lnTo>
                <a:lnTo>
                  <a:pt x="21600" y="17070"/>
                </a:lnTo>
                <a:lnTo>
                  <a:pt x="21600" y="17040"/>
                </a:lnTo>
                <a:lnTo>
                  <a:pt x="20955" y="17040"/>
                </a:lnTo>
                <a:lnTo>
                  <a:pt x="20955" y="15930"/>
                </a:lnTo>
                <a:lnTo>
                  <a:pt x="21600" y="15930"/>
                </a:lnTo>
                <a:lnTo>
                  <a:pt x="21600" y="15900"/>
                </a:lnTo>
                <a:lnTo>
                  <a:pt x="20955" y="15900"/>
                </a:lnTo>
                <a:lnTo>
                  <a:pt x="20955" y="14798"/>
                </a:lnTo>
                <a:lnTo>
                  <a:pt x="21600" y="14798"/>
                </a:lnTo>
                <a:lnTo>
                  <a:pt x="21600" y="14768"/>
                </a:lnTo>
                <a:lnTo>
                  <a:pt x="20955" y="14768"/>
                </a:lnTo>
                <a:lnTo>
                  <a:pt x="20955" y="13658"/>
                </a:lnTo>
                <a:lnTo>
                  <a:pt x="21600" y="13658"/>
                </a:lnTo>
                <a:lnTo>
                  <a:pt x="21600" y="13628"/>
                </a:lnTo>
                <a:lnTo>
                  <a:pt x="20955" y="13628"/>
                </a:lnTo>
                <a:lnTo>
                  <a:pt x="20955" y="12518"/>
                </a:lnTo>
                <a:lnTo>
                  <a:pt x="21600" y="12518"/>
                </a:lnTo>
                <a:lnTo>
                  <a:pt x="21600" y="12487"/>
                </a:lnTo>
                <a:lnTo>
                  <a:pt x="20955" y="12487"/>
                </a:lnTo>
                <a:lnTo>
                  <a:pt x="20955" y="11385"/>
                </a:lnTo>
                <a:lnTo>
                  <a:pt x="21600" y="11385"/>
                </a:lnTo>
                <a:lnTo>
                  <a:pt x="21600" y="11355"/>
                </a:lnTo>
                <a:lnTo>
                  <a:pt x="20955" y="11355"/>
                </a:lnTo>
                <a:lnTo>
                  <a:pt x="20955" y="10245"/>
                </a:lnTo>
                <a:lnTo>
                  <a:pt x="21600" y="10245"/>
                </a:lnTo>
                <a:lnTo>
                  <a:pt x="21600" y="10215"/>
                </a:lnTo>
                <a:lnTo>
                  <a:pt x="20955" y="10215"/>
                </a:lnTo>
                <a:lnTo>
                  <a:pt x="20955" y="9113"/>
                </a:lnTo>
                <a:lnTo>
                  <a:pt x="21600" y="9113"/>
                </a:lnTo>
                <a:lnTo>
                  <a:pt x="21600" y="9082"/>
                </a:lnTo>
                <a:lnTo>
                  <a:pt x="20955" y="9082"/>
                </a:lnTo>
                <a:lnTo>
                  <a:pt x="20955" y="7972"/>
                </a:lnTo>
                <a:lnTo>
                  <a:pt x="21600" y="7972"/>
                </a:lnTo>
                <a:lnTo>
                  <a:pt x="21600" y="7942"/>
                </a:lnTo>
                <a:lnTo>
                  <a:pt x="20955" y="7942"/>
                </a:lnTo>
                <a:lnTo>
                  <a:pt x="20955" y="6832"/>
                </a:lnTo>
                <a:lnTo>
                  <a:pt x="21600" y="6832"/>
                </a:lnTo>
                <a:lnTo>
                  <a:pt x="21600" y="6802"/>
                </a:lnTo>
                <a:lnTo>
                  <a:pt x="20955" y="6802"/>
                </a:lnTo>
                <a:lnTo>
                  <a:pt x="20955" y="5700"/>
                </a:lnTo>
                <a:lnTo>
                  <a:pt x="21600" y="5700"/>
                </a:lnTo>
                <a:lnTo>
                  <a:pt x="21600" y="5670"/>
                </a:lnTo>
                <a:lnTo>
                  <a:pt x="20955" y="5670"/>
                </a:lnTo>
                <a:lnTo>
                  <a:pt x="20955" y="4560"/>
                </a:lnTo>
                <a:lnTo>
                  <a:pt x="21600" y="4560"/>
                </a:lnTo>
                <a:lnTo>
                  <a:pt x="21600" y="4530"/>
                </a:lnTo>
                <a:lnTo>
                  <a:pt x="20955" y="4530"/>
                </a:lnTo>
                <a:lnTo>
                  <a:pt x="20955" y="3427"/>
                </a:lnTo>
                <a:lnTo>
                  <a:pt x="21600" y="3427"/>
                </a:lnTo>
                <a:lnTo>
                  <a:pt x="21600" y="3397"/>
                </a:lnTo>
                <a:lnTo>
                  <a:pt x="20955" y="3397"/>
                </a:lnTo>
                <a:lnTo>
                  <a:pt x="20955" y="2287"/>
                </a:lnTo>
                <a:lnTo>
                  <a:pt x="21600" y="2287"/>
                </a:lnTo>
                <a:lnTo>
                  <a:pt x="21600" y="2258"/>
                </a:lnTo>
                <a:lnTo>
                  <a:pt x="20955" y="2258"/>
                </a:lnTo>
                <a:lnTo>
                  <a:pt x="20955" y="1155"/>
                </a:lnTo>
                <a:lnTo>
                  <a:pt x="21600" y="1155"/>
                </a:lnTo>
                <a:lnTo>
                  <a:pt x="21600" y="1125"/>
                </a:lnTo>
                <a:lnTo>
                  <a:pt x="20955" y="1125"/>
                </a:lnTo>
                <a:lnTo>
                  <a:pt x="20955" y="0"/>
                </a:lnTo>
                <a:lnTo>
                  <a:pt x="20938" y="0"/>
                </a:lnTo>
                <a:lnTo>
                  <a:pt x="20938" y="1125"/>
                </a:lnTo>
                <a:lnTo>
                  <a:pt x="20301" y="1125"/>
                </a:lnTo>
                <a:lnTo>
                  <a:pt x="20301" y="0"/>
                </a:lnTo>
                <a:lnTo>
                  <a:pt x="20284" y="0"/>
                </a:lnTo>
                <a:lnTo>
                  <a:pt x="20284" y="1125"/>
                </a:lnTo>
                <a:lnTo>
                  <a:pt x="19647" y="1125"/>
                </a:lnTo>
                <a:lnTo>
                  <a:pt x="19647" y="0"/>
                </a:lnTo>
                <a:lnTo>
                  <a:pt x="19630" y="0"/>
                </a:lnTo>
                <a:lnTo>
                  <a:pt x="19630" y="1125"/>
                </a:lnTo>
                <a:lnTo>
                  <a:pt x="18989" y="1125"/>
                </a:lnTo>
                <a:lnTo>
                  <a:pt x="18989" y="0"/>
                </a:lnTo>
                <a:lnTo>
                  <a:pt x="18972" y="0"/>
                </a:lnTo>
                <a:lnTo>
                  <a:pt x="18972" y="1125"/>
                </a:lnTo>
                <a:lnTo>
                  <a:pt x="18335" y="1125"/>
                </a:lnTo>
                <a:lnTo>
                  <a:pt x="18335" y="0"/>
                </a:lnTo>
                <a:lnTo>
                  <a:pt x="18318" y="0"/>
                </a:lnTo>
                <a:lnTo>
                  <a:pt x="18318" y="1125"/>
                </a:lnTo>
                <a:lnTo>
                  <a:pt x="17681" y="1125"/>
                </a:lnTo>
                <a:lnTo>
                  <a:pt x="17681" y="0"/>
                </a:lnTo>
                <a:lnTo>
                  <a:pt x="17664" y="0"/>
                </a:lnTo>
                <a:lnTo>
                  <a:pt x="17664" y="1125"/>
                </a:lnTo>
                <a:lnTo>
                  <a:pt x="17027" y="1125"/>
                </a:lnTo>
                <a:lnTo>
                  <a:pt x="17027" y="0"/>
                </a:lnTo>
                <a:lnTo>
                  <a:pt x="17010" y="0"/>
                </a:lnTo>
                <a:lnTo>
                  <a:pt x="17010" y="1125"/>
                </a:lnTo>
                <a:lnTo>
                  <a:pt x="16373" y="1125"/>
                </a:lnTo>
                <a:lnTo>
                  <a:pt x="16373" y="0"/>
                </a:lnTo>
                <a:lnTo>
                  <a:pt x="16356" y="0"/>
                </a:lnTo>
                <a:lnTo>
                  <a:pt x="16356" y="1125"/>
                </a:lnTo>
                <a:lnTo>
                  <a:pt x="15719" y="1125"/>
                </a:lnTo>
                <a:lnTo>
                  <a:pt x="15719" y="0"/>
                </a:lnTo>
                <a:lnTo>
                  <a:pt x="15702" y="0"/>
                </a:lnTo>
                <a:lnTo>
                  <a:pt x="15702" y="1125"/>
                </a:lnTo>
                <a:lnTo>
                  <a:pt x="15061" y="1125"/>
                </a:lnTo>
                <a:lnTo>
                  <a:pt x="15061" y="0"/>
                </a:lnTo>
                <a:lnTo>
                  <a:pt x="15044" y="0"/>
                </a:lnTo>
                <a:lnTo>
                  <a:pt x="15044" y="1125"/>
                </a:lnTo>
                <a:lnTo>
                  <a:pt x="14407" y="1125"/>
                </a:lnTo>
                <a:lnTo>
                  <a:pt x="14407" y="0"/>
                </a:lnTo>
                <a:lnTo>
                  <a:pt x="14390" y="0"/>
                </a:lnTo>
                <a:lnTo>
                  <a:pt x="14390" y="1125"/>
                </a:lnTo>
                <a:lnTo>
                  <a:pt x="13753" y="1125"/>
                </a:lnTo>
                <a:lnTo>
                  <a:pt x="13753" y="0"/>
                </a:lnTo>
                <a:lnTo>
                  <a:pt x="13736" y="0"/>
                </a:lnTo>
                <a:lnTo>
                  <a:pt x="13736" y="1125"/>
                </a:lnTo>
                <a:lnTo>
                  <a:pt x="13099" y="1125"/>
                </a:lnTo>
                <a:lnTo>
                  <a:pt x="13099" y="0"/>
                </a:lnTo>
                <a:lnTo>
                  <a:pt x="13082" y="0"/>
                </a:lnTo>
                <a:lnTo>
                  <a:pt x="13082" y="1125"/>
                </a:lnTo>
                <a:lnTo>
                  <a:pt x="12445" y="1125"/>
                </a:lnTo>
                <a:lnTo>
                  <a:pt x="12445" y="0"/>
                </a:lnTo>
                <a:lnTo>
                  <a:pt x="12428" y="0"/>
                </a:lnTo>
                <a:lnTo>
                  <a:pt x="12428" y="1125"/>
                </a:lnTo>
                <a:lnTo>
                  <a:pt x="11791" y="1125"/>
                </a:lnTo>
                <a:lnTo>
                  <a:pt x="11791" y="0"/>
                </a:lnTo>
                <a:lnTo>
                  <a:pt x="11775" y="0"/>
                </a:lnTo>
                <a:lnTo>
                  <a:pt x="11775" y="1125"/>
                </a:lnTo>
                <a:lnTo>
                  <a:pt x="11138" y="1125"/>
                </a:lnTo>
                <a:lnTo>
                  <a:pt x="11138" y="0"/>
                </a:lnTo>
                <a:lnTo>
                  <a:pt x="11121" y="0"/>
                </a:lnTo>
                <a:lnTo>
                  <a:pt x="11121" y="1125"/>
                </a:lnTo>
                <a:lnTo>
                  <a:pt x="10479" y="1125"/>
                </a:lnTo>
                <a:lnTo>
                  <a:pt x="10479" y="0"/>
                </a:lnTo>
                <a:lnTo>
                  <a:pt x="10462" y="0"/>
                </a:lnTo>
                <a:lnTo>
                  <a:pt x="10462" y="1125"/>
                </a:lnTo>
                <a:lnTo>
                  <a:pt x="9825" y="1125"/>
                </a:lnTo>
                <a:lnTo>
                  <a:pt x="9825" y="0"/>
                </a:lnTo>
                <a:lnTo>
                  <a:pt x="9809" y="0"/>
                </a:lnTo>
                <a:lnTo>
                  <a:pt x="9809" y="1125"/>
                </a:lnTo>
                <a:lnTo>
                  <a:pt x="9172" y="1125"/>
                </a:lnTo>
                <a:lnTo>
                  <a:pt x="9172" y="0"/>
                </a:lnTo>
                <a:lnTo>
                  <a:pt x="9155" y="0"/>
                </a:lnTo>
                <a:lnTo>
                  <a:pt x="9155" y="1125"/>
                </a:lnTo>
                <a:lnTo>
                  <a:pt x="8518" y="1125"/>
                </a:lnTo>
                <a:lnTo>
                  <a:pt x="8518" y="0"/>
                </a:lnTo>
                <a:lnTo>
                  <a:pt x="8501" y="0"/>
                </a:lnTo>
                <a:lnTo>
                  <a:pt x="8501" y="1125"/>
                </a:lnTo>
                <a:lnTo>
                  <a:pt x="7864" y="1125"/>
                </a:lnTo>
                <a:lnTo>
                  <a:pt x="7864" y="0"/>
                </a:lnTo>
                <a:lnTo>
                  <a:pt x="7847" y="0"/>
                </a:lnTo>
                <a:lnTo>
                  <a:pt x="7847" y="1125"/>
                </a:lnTo>
                <a:lnTo>
                  <a:pt x="7210" y="1125"/>
                </a:lnTo>
                <a:lnTo>
                  <a:pt x="7210" y="0"/>
                </a:lnTo>
                <a:lnTo>
                  <a:pt x="7193" y="0"/>
                </a:lnTo>
                <a:lnTo>
                  <a:pt x="7193" y="1125"/>
                </a:lnTo>
                <a:lnTo>
                  <a:pt x="6556" y="1125"/>
                </a:lnTo>
                <a:lnTo>
                  <a:pt x="6556" y="0"/>
                </a:lnTo>
                <a:lnTo>
                  <a:pt x="6539" y="0"/>
                </a:lnTo>
                <a:lnTo>
                  <a:pt x="6539" y="1125"/>
                </a:lnTo>
                <a:lnTo>
                  <a:pt x="5898" y="1125"/>
                </a:lnTo>
                <a:lnTo>
                  <a:pt x="5898" y="0"/>
                </a:lnTo>
                <a:lnTo>
                  <a:pt x="5881" y="0"/>
                </a:lnTo>
                <a:lnTo>
                  <a:pt x="5881" y="1125"/>
                </a:lnTo>
                <a:lnTo>
                  <a:pt x="5244" y="1125"/>
                </a:lnTo>
                <a:lnTo>
                  <a:pt x="5244" y="0"/>
                </a:lnTo>
                <a:lnTo>
                  <a:pt x="5227" y="0"/>
                </a:lnTo>
                <a:lnTo>
                  <a:pt x="5227" y="1125"/>
                </a:lnTo>
                <a:lnTo>
                  <a:pt x="4590" y="1125"/>
                </a:lnTo>
                <a:lnTo>
                  <a:pt x="4590" y="0"/>
                </a:lnTo>
                <a:lnTo>
                  <a:pt x="4573" y="0"/>
                </a:lnTo>
                <a:lnTo>
                  <a:pt x="4573" y="1125"/>
                </a:lnTo>
                <a:lnTo>
                  <a:pt x="3936" y="1125"/>
                </a:lnTo>
                <a:lnTo>
                  <a:pt x="3936" y="0"/>
                </a:lnTo>
                <a:lnTo>
                  <a:pt x="3919" y="0"/>
                </a:lnTo>
                <a:lnTo>
                  <a:pt x="3919" y="1125"/>
                </a:lnTo>
                <a:lnTo>
                  <a:pt x="3282" y="1125"/>
                </a:lnTo>
                <a:lnTo>
                  <a:pt x="3282" y="0"/>
                </a:lnTo>
                <a:lnTo>
                  <a:pt x="3265" y="0"/>
                </a:lnTo>
                <a:lnTo>
                  <a:pt x="3265" y="1125"/>
                </a:lnTo>
                <a:lnTo>
                  <a:pt x="2628" y="1125"/>
                </a:lnTo>
                <a:lnTo>
                  <a:pt x="2628" y="0"/>
                </a:lnTo>
                <a:lnTo>
                  <a:pt x="2611" y="0"/>
                </a:lnTo>
                <a:lnTo>
                  <a:pt x="2611" y="1125"/>
                </a:lnTo>
                <a:lnTo>
                  <a:pt x="1970" y="1125"/>
                </a:lnTo>
                <a:lnTo>
                  <a:pt x="1970" y="0"/>
                </a:lnTo>
                <a:lnTo>
                  <a:pt x="1953" y="0"/>
                </a:lnTo>
                <a:lnTo>
                  <a:pt x="1953" y="1125"/>
                </a:lnTo>
                <a:lnTo>
                  <a:pt x="1316" y="1125"/>
                </a:lnTo>
                <a:lnTo>
                  <a:pt x="1316" y="0"/>
                </a:lnTo>
                <a:lnTo>
                  <a:pt x="1299" y="0"/>
                </a:lnTo>
                <a:lnTo>
                  <a:pt x="1299" y="1125"/>
                </a:lnTo>
                <a:lnTo>
                  <a:pt x="662" y="1125"/>
                </a:lnTo>
                <a:lnTo>
                  <a:pt x="662" y="0"/>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418" name="Google Shape;773;p14"/>
          <p:cNvSpPr/>
          <p:nvPr/>
        </p:nvSpPr>
        <p:spPr>
          <a:xfrm>
            <a:off x="-235" y="0"/>
            <a:ext cx="12192005" cy="68580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close/>
                <a:moveTo>
                  <a:pt x="656" y="1166"/>
                </a:moveTo>
                <a:lnTo>
                  <a:pt x="656" y="20434"/>
                </a:lnTo>
                <a:lnTo>
                  <a:pt x="20944" y="20434"/>
                </a:lnTo>
                <a:lnTo>
                  <a:pt x="20944" y="1166"/>
                </a:lnTo>
                <a:close/>
              </a:path>
            </a:pathLst>
          </a:custGeom>
          <a:solidFill>
            <a:srgbClr val="00041C">
              <a:alpha val="18460"/>
            </a:srgbClr>
          </a:solidFill>
          <a:ln w="12700">
            <a:miter lim="400000"/>
          </a:ln>
        </p:spPr>
        <p:txBody>
          <a:bodyPr lIns="45718" tIns="45718" rIns="45718" bIns="45718" anchor="ctr"/>
          <a:lstStyle/>
          <a:p>
            <a:pPr algn="l" defTabSz="1219168">
              <a:defRPr>
                <a:latin typeface="Arial"/>
                <a:ea typeface="Arial"/>
                <a:cs typeface="Arial"/>
                <a:sym typeface="Arial"/>
              </a:defRPr>
            </a:pPr>
            <a:endParaRPr/>
          </a:p>
        </p:txBody>
      </p:sp>
      <p:sp>
        <p:nvSpPr>
          <p:cNvPr id="1419" name="Numéro de diapositive"/>
          <p:cNvSpPr txBox="1">
            <a:spLocks noGrp="1"/>
          </p:cNvSpPr>
          <p:nvPr>
            <p:ph type="sldNum" sz="quarter" idx="2"/>
          </p:nvPr>
        </p:nvSpPr>
        <p:spPr>
          <a:xfrm>
            <a:off x="11595457" y="118244"/>
            <a:ext cx="449820" cy="462247"/>
          </a:xfrm>
          <a:prstGeom prst="rect">
            <a:avLst/>
          </a:prstGeom>
        </p:spPr>
        <p:txBody>
          <a:bodyPr lIns="91422" tIns="91422" rIns="91422" bIns="91422"/>
          <a:lstStyle>
            <a:lvl1pPr algn="ctr" defTabSz="1219168">
              <a:defRPr sz="1800">
                <a:solidFill>
                  <a:srgbClr val="FFFFFF"/>
                </a:solidFill>
                <a:latin typeface="Titillium Web"/>
                <a:ea typeface="Titillium Web"/>
                <a:cs typeface="Titillium Web"/>
                <a:sym typeface="Titillium Web"/>
              </a:defRPr>
            </a:lvl1p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exte du titre"/>
          <p:cNvSpPr txBox="1">
            <a:spLocks noGrp="1"/>
          </p:cNvSpPr>
          <p:nvPr>
            <p:ph type="title"/>
          </p:nvPr>
        </p:nvSpPr>
        <p:spPr>
          <a:prstGeom prst="rect">
            <a:avLst/>
          </a:prstGeom>
        </p:spPr>
        <p:txBody>
          <a:bodyPr/>
          <a:lstStyle/>
          <a:p>
            <a:r>
              <a:t>Texte du titre</a:t>
            </a:r>
          </a:p>
        </p:txBody>
      </p:sp>
      <p:sp>
        <p:nvSpPr>
          <p:cNvPr id="58"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exte du titre"/>
          <p:cNvSpPr txBox="1">
            <a:spLocks noGrp="1"/>
          </p:cNvSpPr>
          <p:nvPr>
            <p:ph type="title"/>
          </p:nvPr>
        </p:nvSpPr>
        <p:spPr>
          <a:xfrm>
            <a:off x="839787" y="457200"/>
            <a:ext cx="3932240" cy="1600200"/>
          </a:xfrm>
          <a:prstGeom prst="rect">
            <a:avLst/>
          </a:prstGeom>
        </p:spPr>
        <p:txBody>
          <a:bodyPr anchor="b"/>
          <a:lstStyle>
            <a:lvl1pPr>
              <a:defRPr sz="3200"/>
            </a:lvl1pPr>
          </a:lstStyle>
          <a:p>
            <a:r>
              <a:t>Texte du titre</a:t>
            </a:r>
          </a:p>
        </p:txBody>
      </p:sp>
      <p:sp>
        <p:nvSpPr>
          <p:cNvPr id="73" name="Texte niveau 1…"/>
          <p:cNvSpPr txBox="1">
            <a:spLocks noGrp="1"/>
          </p:cNvSpPr>
          <p:nvPr>
            <p:ph type="body" sz="half" idx="1"/>
          </p:nvPr>
        </p:nvSpPr>
        <p:spPr>
          <a:xfrm>
            <a:off x="5183187" y="987425"/>
            <a:ext cx="6172203"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Texte niveau 1</a:t>
            </a:r>
          </a:p>
          <a:p>
            <a:pPr lvl="1"/>
            <a:r>
              <a:t>Texte niveau 2</a:t>
            </a:r>
          </a:p>
          <a:p>
            <a:pPr lvl="2"/>
            <a:r>
              <a:t>Texte niveau 3</a:t>
            </a:r>
          </a:p>
          <a:p>
            <a:pPr lvl="3"/>
            <a:r>
              <a:t>Texte niveau 4</a:t>
            </a:r>
          </a:p>
          <a:p>
            <a:pPr lvl="4"/>
            <a:r>
              <a:t>Texte niveau 5</a:t>
            </a:r>
          </a:p>
        </p:txBody>
      </p:sp>
      <p:sp>
        <p:nvSpPr>
          <p:cNvPr id="74" name="Text Placeholder 3"/>
          <p:cNvSpPr>
            <a:spLocks noGrp="1"/>
          </p:cNvSpPr>
          <p:nvPr>
            <p:ph type="body" sz="quarter" idx="13"/>
          </p:nvPr>
        </p:nvSpPr>
        <p:spPr>
          <a:xfrm>
            <a:off x="839787" y="2057400"/>
            <a:ext cx="3932240" cy="3811588"/>
          </a:xfrm>
          <a:prstGeom prst="rect">
            <a:avLst/>
          </a:prstGeom>
        </p:spPr>
        <p:txBody>
          <a:bodyPr/>
          <a:lstStyle/>
          <a:p>
            <a:endParaRPr/>
          </a:p>
        </p:txBody>
      </p:sp>
      <p:sp>
        <p:nvSpPr>
          <p:cNvPr id="75"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exte du titre"/>
          <p:cNvSpPr txBox="1">
            <a:spLocks noGrp="1"/>
          </p:cNvSpPr>
          <p:nvPr>
            <p:ph type="title"/>
          </p:nvPr>
        </p:nvSpPr>
        <p:spPr>
          <a:xfrm>
            <a:off x="839787" y="457200"/>
            <a:ext cx="3932240" cy="1600200"/>
          </a:xfrm>
          <a:prstGeom prst="rect">
            <a:avLst/>
          </a:prstGeom>
        </p:spPr>
        <p:txBody>
          <a:bodyPr anchor="b"/>
          <a:lstStyle>
            <a:lvl1pPr>
              <a:defRPr sz="3200"/>
            </a:lvl1pPr>
          </a:lstStyle>
          <a:p>
            <a:r>
              <a:t>Texte du titre</a:t>
            </a:r>
          </a:p>
        </p:txBody>
      </p:sp>
      <p:sp>
        <p:nvSpPr>
          <p:cNvPr id="83" name="Picture Placeholder 2"/>
          <p:cNvSpPr>
            <a:spLocks noGrp="1"/>
          </p:cNvSpPr>
          <p:nvPr>
            <p:ph type="pic" sz="half" idx="13"/>
          </p:nvPr>
        </p:nvSpPr>
        <p:spPr>
          <a:xfrm>
            <a:off x="5183187" y="987425"/>
            <a:ext cx="6172203" cy="4873625"/>
          </a:xfrm>
          <a:prstGeom prst="rect">
            <a:avLst/>
          </a:prstGeom>
        </p:spPr>
        <p:txBody>
          <a:bodyPr lIns="91439" tIns="45719" rIns="91439" bIns="45719">
            <a:noAutofit/>
          </a:bodyPr>
          <a:lstStyle/>
          <a:p>
            <a:endParaRPr/>
          </a:p>
        </p:txBody>
      </p:sp>
      <p:sp>
        <p:nvSpPr>
          <p:cNvPr id="84" name="Texte niveau 1…"/>
          <p:cNvSpPr txBox="1">
            <a:spLocks noGrp="1"/>
          </p:cNvSpPr>
          <p:nvPr>
            <p:ph type="body" sz="quarter" idx="1"/>
          </p:nvPr>
        </p:nvSpPr>
        <p:spPr>
          <a:xfrm>
            <a:off x="839787" y="2057400"/>
            <a:ext cx="3932240" cy="3811588"/>
          </a:xfrm>
          <a:prstGeom prst="rect">
            <a:avLst/>
          </a:prstGeom>
        </p:spPr>
        <p:txBody>
          <a:bodyPr/>
          <a:lstStyle>
            <a:lvl1pPr marL="0" indent="0">
              <a:buSzTx/>
              <a:buFontTx/>
              <a:buNone/>
              <a:defRPr sz="1600"/>
            </a:lvl1pPr>
            <a:lvl2pPr marL="0" indent="0">
              <a:buSzTx/>
              <a:buFontTx/>
              <a:buNone/>
              <a:defRPr sz="1600"/>
            </a:lvl2pPr>
            <a:lvl3pPr marL="0" indent="0">
              <a:buSzTx/>
              <a:buFontTx/>
              <a:buNone/>
              <a:defRPr sz="1600"/>
            </a:lvl3pPr>
            <a:lvl4pPr marL="0" indent="0">
              <a:buSzTx/>
              <a:buFontTx/>
              <a:buNone/>
              <a:defRPr sz="1600"/>
            </a:lvl4pPr>
            <a:lvl5pPr marL="0" indent="0">
              <a:buSzTx/>
              <a:buFontTx/>
              <a:buNone/>
              <a:defRPr sz="1600"/>
            </a:lvl5pPr>
          </a:lstStyle>
          <a:p>
            <a:r>
              <a:t>Texte niveau 1</a:t>
            </a:r>
          </a:p>
          <a:p>
            <a:pPr lvl="1"/>
            <a:r>
              <a:t>Texte niveau 2</a:t>
            </a:r>
          </a:p>
          <a:p>
            <a:pPr lvl="2"/>
            <a:r>
              <a:t>Texte niveau 3</a:t>
            </a:r>
          </a:p>
          <a:p>
            <a:pPr lvl="3"/>
            <a:r>
              <a:t>Texte niveau 4</a:t>
            </a:r>
          </a:p>
          <a:p>
            <a:pPr lvl="4"/>
            <a:r>
              <a:t>Texte niveau 5</a:t>
            </a:r>
          </a:p>
        </p:txBody>
      </p:sp>
      <p:sp>
        <p:nvSpPr>
          <p:cNvPr id="85"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e du titre"/>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p>
            <a:r>
              <a:t>Texte du titre</a:t>
            </a:r>
          </a:p>
        </p:txBody>
      </p:sp>
      <p:sp>
        <p:nvSpPr>
          <p:cNvPr id="3" name="Texte niveau 1…"/>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r>
              <a:t>Texte niveau 1</a:t>
            </a:r>
          </a:p>
          <a:p>
            <a:pPr lvl="1"/>
            <a:r>
              <a:t>Texte niveau 2</a:t>
            </a:r>
          </a:p>
          <a:p>
            <a:pPr lvl="2"/>
            <a:r>
              <a:t>Texte niveau 3</a:t>
            </a:r>
          </a:p>
          <a:p>
            <a:pPr lvl="3"/>
            <a:r>
              <a:t>Texte niveau 4</a:t>
            </a:r>
          </a:p>
          <a:p>
            <a:pPr lvl="4"/>
            <a:r>
              <a:t>Texte niveau 5</a:t>
            </a:r>
          </a:p>
        </p:txBody>
      </p:sp>
      <p:sp>
        <p:nvSpPr>
          <p:cNvPr id="4" name="Numéro de diapositive"/>
          <p:cNvSpPr txBox="1">
            <a:spLocks noGrp="1"/>
          </p:cNvSpPr>
          <p:nvPr>
            <p:ph type="sldNum" sz="quarter" idx="2"/>
          </p:nvPr>
        </p:nvSpPr>
        <p:spPr>
          <a:xfrm>
            <a:off x="11095181" y="6414762"/>
            <a:ext cx="258620" cy="248301"/>
          </a:xfrm>
          <a:prstGeom prst="rect">
            <a:avLst/>
          </a:prstGeom>
          <a:ln w="12700">
            <a:miter lim="400000"/>
          </a:ln>
        </p:spPr>
        <p:txBody>
          <a:bodyPr wrap="none" lIns="45718" tIns="45718" rIns="45718" bIns="45718"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8" marR="0" indent="-320038"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jpeg"/></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22.jpeg"/><Relationship Id="rId4" Type="http://schemas.openxmlformats.org/officeDocument/2006/relationships/image" Target="../media/image2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3.ti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8" Type="http://schemas.openxmlformats.org/officeDocument/2006/relationships/hyperlink" Target="https://www.france24.com/fr/20180213-sea-hunter-le-premier-navire-autonome-lus-navy-sera-bientot-pret-a-passer-jusqu-a-90-jours-seul-mer" TargetMode="External"/><Relationship Id="rId13" Type="http://schemas.openxmlformats.org/officeDocument/2006/relationships/hyperlink" Target="https://en.wikipedia.org/wiki/Noam_Chomsky" TargetMode="External"/><Relationship Id="rId3" Type="http://schemas.openxmlformats.org/officeDocument/2006/relationships/hyperlink" Target="https://www.aviationtoday.com/2019/12/02/companies-developing-lethal-autonomous-weapons-as-groups-seek-ban-report-says/" TargetMode="External"/><Relationship Id="rId7" Type="http://schemas.openxmlformats.org/officeDocument/2006/relationships/hyperlink" Target="https://en.wikipedia.org/wiki/Lethal_autonomous_weapon" TargetMode="External"/><Relationship Id="rId12" Type="http://schemas.openxmlformats.org/officeDocument/2006/relationships/hyperlink" Target="https://observer.com/2020/01/elon-musk-jack-dorsey-twitter-advice/" TargetMode="External"/><Relationship Id="rId2" Type="http://schemas.openxmlformats.org/officeDocument/2006/relationships/hyperlink" Target="https://cacm.acm.org/magazines/2017/5/216318-toward-a-ban-on-lethal-autonomous-weapons/abstract" TargetMode="External"/><Relationship Id="rId1" Type="http://schemas.openxmlformats.org/officeDocument/2006/relationships/slideLayout" Target="../slideLayouts/slideLayout7.xml"/><Relationship Id="rId6" Type="http://schemas.openxmlformats.org/officeDocument/2006/relationships/hyperlink" Target="https://velkaton.ba/anjian-prva-supersonicna-bespilotna-letjelica/" TargetMode="External"/><Relationship Id="rId11" Type="http://schemas.openxmlformats.org/officeDocument/2006/relationships/hyperlink" Target="https://fr.wikipedia.org/wiki/Steve_Wozniak" TargetMode="External"/><Relationship Id="rId5" Type="http://schemas.openxmlformats.org/officeDocument/2006/relationships/hyperlink" Target="http://www.opex360.com/2019/11/20/larmee-russe-va-bientot-recevoir-un-premier-lot-de-chars-t-14-armata-en-version-experimentale/" TargetMode="External"/><Relationship Id="rId10" Type="http://schemas.openxmlformats.org/officeDocument/2006/relationships/hyperlink" Target="https://en.wikipedia.org/wiki/BAE_Systems_Corax" TargetMode="External"/><Relationship Id="rId4" Type="http://schemas.openxmlformats.org/officeDocument/2006/relationships/hyperlink" Target="https://en.wikipedia.org/wiki/Northrop_Grumman_X-47B" TargetMode="External"/><Relationship Id="rId9" Type="http://schemas.openxmlformats.org/officeDocument/2006/relationships/hyperlink" Target="https://en.wikipedia.org/w/index.php?title=AVIC_601-S&amp;oldid=935610884" TargetMode="External"/><Relationship Id="rId14" Type="http://schemas.openxmlformats.org/officeDocument/2006/relationships/hyperlink" Target="https://mymodernmet.com/michal-zak-the-end-of-eternity/"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6.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6.xml"/><Relationship Id="rId6" Type="http://schemas.openxmlformats.org/officeDocument/2006/relationships/hyperlink" Target="https://cacm.acm.org/magazines/2017/5/216318-toward-a-ban-on-lethal-autonomous-weapons/abstract" TargetMode="External"/><Relationship Id="rId5" Type="http://schemas.openxmlformats.org/officeDocument/2006/relationships/image" Target="../media/image8.tif"/><Relationship Id="rId4" Type="http://schemas.openxmlformats.org/officeDocument/2006/relationships/image" Target="../media/image7.tif"/></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5.png"/><Relationship Id="rId1" Type="http://schemas.openxmlformats.org/officeDocument/2006/relationships/slideLayout" Target="../slideLayouts/slideLayout26.xml"/><Relationship Id="rId5" Type="http://schemas.openxmlformats.org/officeDocument/2006/relationships/image" Target="../media/image11.jpe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5.png"/><Relationship Id="rId1" Type="http://schemas.openxmlformats.org/officeDocument/2006/relationships/slideLayout" Target="../slideLayouts/slideLayout26.xml"/><Relationship Id="rId5" Type="http://schemas.openxmlformats.org/officeDocument/2006/relationships/image" Target="../media/image14.jpeg"/><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8" name="Image 6" descr="Image 6"/>
          <p:cNvPicPr>
            <a:picLocks noChangeAspect="1"/>
          </p:cNvPicPr>
          <p:nvPr/>
        </p:nvPicPr>
        <p:blipFill>
          <a:blip r:embed="rId3"/>
          <a:stretch>
            <a:fillRect/>
          </a:stretch>
        </p:blipFill>
        <p:spPr>
          <a:xfrm>
            <a:off x="0" y="0"/>
            <a:ext cx="12192000" cy="6858000"/>
          </a:xfrm>
          <a:prstGeom prst="rect">
            <a:avLst/>
          </a:prstGeom>
          <a:ln w="12700">
            <a:miter lim="400000"/>
          </a:ln>
          <a:effectLst>
            <a:outerShdw blurRad="254000" dist="127000" dir="16200000" rotWithShape="0">
              <a:srgbClr val="000000">
                <a:alpha val="70000"/>
              </a:srgbClr>
            </a:outerShdw>
          </a:effectLst>
        </p:spPr>
      </p:pic>
      <p:sp>
        <p:nvSpPr>
          <p:cNvPr id="1429" name="LACOUX Coline…"/>
          <p:cNvSpPr txBox="1"/>
          <p:nvPr/>
        </p:nvSpPr>
        <p:spPr>
          <a:xfrm>
            <a:off x="9247758" y="5508019"/>
            <a:ext cx="2791775" cy="12875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sz="3200" b="1">
                <a:solidFill>
                  <a:srgbClr val="002060"/>
                </a:solidFill>
                <a:latin typeface="Arial"/>
                <a:ea typeface="Arial"/>
                <a:cs typeface="Arial"/>
                <a:sym typeface="Arial"/>
              </a:defRPr>
            </a:pPr>
            <a:r>
              <a:t>Presented by:</a:t>
            </a:r>
            <a:endParaRPr>
              <a:solidFill>
                <a:srgbClr val="FFFFFF"/>
              </a:solidFill>
              <a:latin typeface="+mj-lt"/>
              <a:ea typeface="+mj-ea"/>
              <a:cs typeface="+mj-cs"/>
              <a:sym typeface="Helvetica"/>
            </a:endParaRPr>
          </a:p>
          <a:p>
            <a:pPr>
              <a:defRPr sz="2500" b="1">
                <a:solidFill>
                  <a:srgbClr val="002060"/>
                </a:solidFill>
                <a:latin typeface="Arial"/>
                <a:ea typeface="Arial"/>
                <a:cs typeface="Arial"/>
                <a:sym typeface="Arial"/>
              </a:defRPr>
            </a:pPr>
            <a:r>
              <a:t>Amine DJEGHRI</a:t>
            </a:r>
          </a:p>
          <a:p>
            <a:pPr>
              <a:defRPr sz="2500" b="1">
                <a:solidFill>
                  <a:srgbClr val="002060"/>
                </a:solidFill>
                <a:latin typeface="Arial"/>
                <a:ea typeface="Arial"/>
                <a:cs typeface="Arial"/>
                <a:sym typeface="Arial"/>
              </a:defRPr>
            </a:pPr>
            <a:r>
              <a:t>Ivan KACHAIKIN</a:t>
            </a:r>
          </a:p>
        </p:txBody>
      </p:sp>
      <p:pic>
        <p:nvPicPr>
          <p:cNvPr id="1430" name="Image" descr="Image"/>
          <p:cNvPicPr>
            <a:picLocks noChangeAspect="1"/>
          </p:cNvPicPr>
          <p:nvPr/>
        </p:nvPicPr>
        <p:blipFill>
          <a:blip r:embed="rId4"/>
          <a:stretch>
            <a:fillRect/>
          </a:stretch>
        </p:blipFill>
        <p:spPr>
          <a:xfrm>
            <a:off x="3007289" y="997599"/>
            <a:ext cx="6177422" cy="4107986"/>
          </a:xfrm>
          <a:prstGeom prst="rect">
            <a:avLst/>
          </a:prstGeom>
          <a:ln w="12700">
            <a:miter lim="400000"/>
          </a:ln>
        </p:spPr>
      </p:pic>
      <p:pic>
        <p:nvPicPr>
          <p:cNvPr id="1431" name="Image" descr="Image"/>
          <p:cNvPicPr>
            <a:picLocks noChangeAspect="1"/>
          </p:cNvPicPr>
          <p:nvPr/>
        </p:nvPicPr>
        <p:blipFill>
          <a:blip r:embed="rId5"/>
          <a:stretch>
            <a:fillRect/>
          </a:stretch>
        </p:blipFill>
        <p:spPr>
          <a:xfrm>
            <a:off x="181090" y="174732"/>
            <a:ext cx="2519236" cy="1012041"/>
          </a:xfrm>
          <a:prstGeom prst="rect">
            <a:avLst/>
          </a:prstGeom>
          <a:ln w="12700">
            <a:miter lim="400000"/>
          </a:ln>
        </p:spPr>
      </p:pic>
      <p:sp>
        <p:nvSpPr>
          <p:cNvPr id="1432" name="February 2020"/>
          <p:cNvSpPr txBox="1"/>
          <p:nvPr/>
        </p:nvSpPr>
        <p:spPr>
          <a:xfrm>
            <a:off x="4967330" y="6310658"/>
            <a:ext cx="2257339" cy="4493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defRPr sz="2500" b="1">
                <a:solidFill>
                  <a:srgbClr val="002060"/>
                </a:solidFill>
                <a:latin typeface="Arial"/>
                <a:ea typeface="Arial"/>
                <a:cs typeface="Arial"/>
                <a:sym typeface="Arial"/>
              </a:defRPr>
            </a:lvl1pPr>
          </a:lstStyle>
          <a:p>
            <a:r>
              <a:t>February 2020</a:t>
            </a:r>
          </a:p>
        </p:txBody>
      </p:sp>
      <p:sp>
        <p:nvSpPr>
          <p:cNvPr id="1433" name="Mme…"/>
          <p:cNvSpPr txBox="1"/>
          <p:nvPr/>
        </p:nvSpPr>
        <p:spPr>
          <a:xfrm>
            <a:off x="9901697" y="46118"/>
            <a:ext cx="2120914" cy="15542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sz="2500" b="1">
                <a:solidFill>
                  <a:srgbClr val="002060"/>
                </a:solidFill>
                <a:latin typeface="Arial"/>
                <a:ea typeface="Arial"/>
                <a:cs typeface="Arial"/>
                <a:sym typeface="Arial"/>
              </a:defRPr>
            </a:pPr>
            <a:r>
              <a:t>Mme </a:t>
            </a:r>
          </a:p>
          <a:p>
            <a:pPr>
              <a:defRPr sz="2500" b="1">
                <a:solidFill>
                  <a:srgbClr val="002060"/>
                </a:solidFill>
                <a:latin typeface="Arial"/>
                <a:ea typeface="Arial"/>
                <a:cs typeface="Arial"/>
                <a:sym typeface="Arial"/>
              </a:defRPr>
            </a:pPr>
            <a:r>
              <a:t>Ignatiana</a:t>
            </a:r>
          </a:p>
          <a:p>
            <a:pPr>
              <a:defRPr sz="2500" b="1">
                <a:solidFill>
                  <a:srgbClr val="002060"/>
                </a:solidFill>
                <a:latin typeface="Arial"/>
                <a:ea typeface="Arial"/>
                <a:cs typeface="Arial"/>
                <a:sym typeface="Arial"/>
              </a:defRPr>
            </a:pPr>
            <a:r>
              <a:t>SHONGEDZA</a:t>
            </a:r>
          </a:p>
        </p:txBody>
      </p:sp>
      <p:sp>
        <p:nvSpPr>
          <p:cNvPr id="1434" name="Numéro de diapositive"/>
          <p:cNvSpPr txBox="1">
            <a:spLocks noGrp="1"/>
          </p:cNvSpPr>
          <p:nvPr>
            <p:ph type="sldNum" sz="quarter" idx="2"/>
          </p:nvPr>
        </p:nvSpPr>
        <p:spPr>
          <a:xfrm>
            <a:off x="11172422" y="6414762"/>
            <a:ext cx="181379" cy="2483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C200"/>
        </a:solidFill>
        <a:effectLst/>
      </p:bgPr>
    </p:bg>
    <p:spTree>
      <p:nvGrpSpPr>
        <p:cNvPr id="1" name=""/>
        <p:cNvGrpSpPr/>
        <p:nvPr/>
      </p:nvGrpSpPr>
      <p:grpSpPr>
        <a:xfrm>
          <a:off x="0" y="0"/>
          <a:ext cx="0" cy="0"/>
          <a:chOff x="0" y="0"/>
          <a:chExt cx="0" cy="0"/>
        </a:xfrm>
      </p:grpSpPr>
      <p:sp>
        <p:nvSpPr>
          <p:cNvPr id="1551" name="TextBox 6"/>
          <p:cNvSpPr txBox="1"/>
          <p:nvPr/>
        </p:nvSpPr>
        <p:spPr>
          <a:xfrm>
            <a:off x="267978" y="2954084"/>
            <a:ext cx="9022337" cy="21248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defTabSz="1371600">
              <a:defRPr sz="7200">
                <a:solidFill>
                  <a:srgbClr val="FFFFFF"/>
                </a:solidFill>
              </a:defRPr>
            </a:lvl1pPr>
          </a:lstStyle>
          <a:p>
            <a:r>
              <a:t>Risks and dangers associated with AWS</a:t>
            </a:r>
          </a:p>
        </p:txBody>
      </p:sp>
      <p:sp>
        <p:nvSpPr>
          <p:cNvPr id="1552" name="Numéro de diapositive"/>
          <p:cNvSpPr txBox="1">
            <a:spLocks noGrp="1"/>
          </p:cNvSpPr>
          <p:nvPr>
            <p:ph type="sldNum" sz="quarter" idx="2"/>
          </p:nvPr>
        </p:nvSpPr>
        <p:spPr>
          <a:xfrm>
            <a:off x="11762311"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solidFill>
                  <a:srgbClr val="FFFFFF"/>
                </a:solidFill>
              </a:defRPr>
            </a:lvl1pPr>
          </a:lstStyle>
          <a:p>
            <a:fld id="{86CB4B4D-7CA3-9044-876B-883B54F8677D}" type="slidenum">
              <a:t>10</a:t>
            </a:fld>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1551"/>
                                        </p:tgtEl>
                                        <p:attrNameLst>
                                          <p:attrName>style.visibility</p:attrName>
                                        </p:attrNameLst>
                                      </p:cBhvr>
                                      <p:to>
                                        <p:strVal val="visible"/>
                                      </p:to>
                                    </p:set>
                                    <p:anim calcmode="lin" valueType="num">
                                      <p:cBhvr>
                                        <p:cTn id="7" dur="1000" fill="hold"/>
                                        <p:tgtEl>
                                          <p:spTgt spid="1551"/>
                                        </p:tgtEl>
                                        <p:attrNameLst>
                                          <p:attrName>ppt_x</p:attrName>
                                        </p:attrNameLst>
                                      </p:cBhvr>
                                      <p:tavLst>
                                        <p:tav tm="0">
                                          <p:val>
                                            <p:strVal val="#ppt_x"/>
                                          </p:val>
                                        </p:tav>
                                        <p:tav tm="100000">
                                          <p:val>
                                            <p:strVal val="#ppt_x"/>
                                          </p:val>
                                        </p:tav>
                                      </p:tavLst>
                                    </p:anim>
                                    <p:anim calcmode="lin" valueType="num">
                                      <p:cBhvr>
                                        <p:cTn id="8" dur="1000" fill="hold"/>
                                        <p:tgtEl>
                                          <p:spTgt spid="155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1" grpId="1"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4"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555"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556"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11</a:t>
            </a:fld>
            <a:endParaRPr/>
          </a:p>
        </p:txBody>
      </p:sp>
      <p:pic>
        <p:nvPicPr>
          <p:cNvPr id="1557" name="Image" descr="Image"/>
          <p:cNvPicPr>
            <a:picLocks noChangeAspect="1"/>
          </p:cNvPicPr>
          <p:nvPr/>
        </p:nvPicPr>
        <p:blipFill>
          <a:blip r:embed="rId2"/>
          <a:stretch>
            <a:fillRect/>
          </a:stretch>
        </p:blipFill>
        <p:spPr>
          <a:xfrm>
            <a:off x="418157" y="5559532"/>
            <a:ext cx="2519235" cy="1012041"/>
          </a:xfrm>
          <a:prstGeom prst="rect">
            <a:avLst/>
          </a:prstGeom>
          <a:ln w="12700">
            <a:miter lim="400000"/>
          </a:ln>
        </p:spPr>
      </p:pic>
      <p:grpSp>
        <p:nvGrpSpPr>
          <p:cNvPr id="1560" name="Group 5"/>
          <p:cNvGrpSpPr/>
          <p:nvPr/>
        </p:nvGrpSpPr>
        <p:grpSpPr>
          <a:xfrm>
            <a:off x="7533221" y="835588"/>
            <a:ext cx="243845" cy="243845"/>
            <a:chOff x="0" y="0"/>
            <a:chExt cx="243844" cy="243844"/>
          </a:xfrm>
        </p:grpSpPr>
        <p:sp>
          <p:nvSpPr>
            <p:cNvPr id="1558" name="Oval 6"/>
            <p:cNvSpPr/>
            <p:nvPr/>
          </p:nvSpPr>
          <p:spPr>
            <a:xfrm>
              <a:off x="-1" y="-1"/>
              <a:ext cx="243845" cy="243845"/>
            </a:xfrm>
            <a:prstGeom prst="ellipse">
              <a:avLst/>
            </a:prstGeom>
            <a:solidFill>
              <a:srgbClr val="FFFFFF"/>
            </a:solidFill>
            <a:ln w="28575"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559" name="Oval 7"/>
            <p:cNvSpPr/>
            <p:nvPr/>
          </p:nvSpPr>
          <p:spPr>
            <a:xfrm>
              <a:off x="60960" y="60960"/>
              <a:ext cx="121925" cy="121925"/>
            </a:xfrm>
            <a:prstGeom prst="ellipse">
              <a:avLst/>
            </a:prstGeom>
            <a:solidFill>
              <a:srgbClr val="F6C443"/>
            </a:solidFill>
            <a:ln w="12700"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561"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562"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563" name="ZoneTexte 2"/>
          <p:cNvSpPr txBox="1"/>
          <p:nvPr/>
        </p:nvSpPr>
        <p:spPr>
          <a:xfrm>
            <a:off x="6147263" y="218717"/>
            <a:ext cx="3015760"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Risks and dangers associated with AWS</a:t>
            </a:r>
          </a:p>
        </p:txBody>
      </p:sp>
      <p:sp>
        <p:nvSpPr>
          <p:cNvPr id="1564"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sp>
        <p:nvSpPr>
          <p:cNvPr id="1565" name="On the battlefield, AWS have a few important military advantages that motivate governments as well as several defense companies to invest them"/>
          <p:cNvSpPr txBox="1"/>
          <p:nvPr/>
        </p:nvSpPr>
        <p:spPr>
          <a:xfrm>
            <a:off x="1095652" y="1474036"/>
            <a:ext cx="9630619" cy="7381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sz="2300"/>
            </a:pPr>
            <a:r>
              <a:t>On the battlefield, AWS have a few </a:t>
            </a:r>
            <a:r>
              <a:rPr b="1">
                <a:latin typeface="+mj-lt"/>
                <a:ea typeface="+mj-ea"/>
                <a:cs typeface="+mj-cs"/>
                <a:sym typeface="Helvetica"/>
              </a:rPr>
              <a:t>important military advantages </a:t>
            </a:r>
            <a:r>
              <a:t>that motivate</a:t>
            </a:r>
            <a:br/>
            <a:r>
              <a:t>governments as well as several defense companies to invest them</a:t>
            </a:r>
          </a:p>
        </p:txBody>
      </p:sp>
      <p:pic>
        <p:nvPicPr>
          <p:cNvPr id="1566" name="Image" descr="Image"/>
          <p:cNvPicPr>
            <a:picLocks noChangeAspect="1"/>
          </p:cNvPicPr>
          <p:nvPr/>
        </p:nvPicPr>
        <p:blipFill>
          <a:blip r:embed="rId3"/>
          <a:stretch>
            <a:fillRect/>
          </a:stretch>
        </p:blipFill>
        <p:spPr>
          <a:xfrm>
            <a:off x="2160663" y="2718740"/>
            <a:ext cx="3233360" cy="2156005"/>
          </a:xfrm>
          <a:prstGeom prst="rect">
            <a:avLst/>
          </a:prstGeom>
          <a:ln w="12700">
            <a:miter lim="400000"/>
          </a:ln>
        </p:spPr>
      </p:pic>
      <p:pic>
        <p:nvPicPr>
          <p:cNvPr id="1567" name="Image" descr="Image"/>
          <p:cNvPicPr>
            <a:picLocks noChangeAspect="1"/>
          </p:cNvPicPr>
          <p:nvPr/>
        </p:nvPicPr>
        <p:blipFill>
          <a:blip r:embed="rId4"/>
          <a:stretch>
            <a:fillRect/>
          </a:stretch>
        </p:blipFill>
        <p:spPr>
          <a:xfrm>
            <a:off x="6158465" y="2736454"/>
            <a:ext cx="2993356" cy="2120578"/>
          </a:xfrm>
          <a:prstGeom prst="rect">
            <a:avLst/>
          </a:prstGeom>
          <a:ln w="12700">
            <a:miter lim="400000"/>
          </a:ln>
        </p:spPr>
      </p:pic>
      <p:sp>
        <p:nvSpPr>
          <p:cNvPr id="1568" name="A BAE Systems Corax during flight testing"/>
          <p:cNvSpPr txBox="1"/>
          <p:nvPr/>
        </p:nvSpPr>
        <p:spPr>
          <a:xfrm>
            <a:off x="3768737" y="5381280"/>
            <a:ext cx="3895012"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A BAE Systems Corax during flight testing</a:t>
            </a:r>
          </a:p>
        </p:txBody>
      </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a14="http://schemas.microsoft.com/office/drawing/2010/main" xmlns:m="http://schemas.openxmlformats.org/officeDocument/2006/math"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0"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571"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572"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12</a:t>
            </a:fld>
            <a:endParaRPr/>
          </a:p>
        </p:txBody>
      </p:sp>
      <p:pic>
        <p:nvPicPr>
          <p:cNvPr id="1573" name="Image" descr="Image"/>
          <p:cNvPicPr>
            <a:picLocks noChangeAspect="1"/>
          </p:cNvPicPr>
          <p:nvPr/>
        </p:nvPicPr>
        <p:blipFill>
          <a:blip r:embed="rId3"/>
          <a:stretch>
            <a:fillRect/>
          </a:stretch>
        </p:blipFill>
        <p:spPr>
          <a:xfrm>
            <a:off x="418157" y="5559532"/>
            <a:ext cx="2519235" cy="1012041"/>
          </a:xfrm>
          <a:prstGeom prst="rect">
            <a:avLst/>
          </a:prstGeom>
          <a:ln w="12700">
            <a:miter lim="400000"/>
          </a:ln>
        </p:spPr>
      </p:pic>
      <p:grpSp>
        <p:nvGrpSpPr>
          <p:cNvPr id="1576" name="Group 5"/>
          <p:cNvGrpSpPr/>
          <p:nvPr/>
        </p:nvGrpSpPr>
        <p:grpSpPr>
          <a:xfrm>
            <a:off x="7533221" y="835588"/>
            <a:ext cx="243845" cy="243845"/>
            <a:chOff x="0" y="0"/>
            <a:chExt cx="243844" cy="243844"/>
          </a:xfrm>
        </p:grpSpPr>
        <p:sp>
          <p:nvSpPr>
            <p:cNvPr id="1574" name="Oval 6"/>
            <p:cNvSpPr/>
            <p:nvPr/>
          </p:nvSpPr>
          <p:spPr>
            <a:xfrm>
              <a:off x="-1" y="-1"/>
              <a:ext cx="243845" cy="243845"/>
            </a:xfrm>
            <a:prstGeom prst="ellipse">
              <a:avLst/>
            </a:prstGeom>
            <a:solidFill>
              <a:srgbClr val="FFFFFF"/>
            </a:solidFill>
            <a:ln w="28575"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575" name="Oval 7"/>
            <p:cNvSpPr/>
            <p:nvPr/>
          </p:nvSpPr>
          <p:spPr>
            <a:xfrm>
              <a:off x="60960" y="60960"/>
              <a:ext cx="121925" cy="121925"/>
            </a:xfrm>
            <a:prstGeom prst="ellipse">
              <a:avLst/>
            </a:prstGeom>
            <a:solidFill>
              <a:srgbClr val="F6C443"/>
            </a:solidFill>
            <a:ln w="12700"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577"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578"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579" name="ZoneTexte 2"/>
          <p:cNvSpPr txBox="1"/>
          <p:nvPr/>
        </p:nvSpPr>
        <p:spPr>
          <a:xfrm>
            <a:off x="6147263" y="218717"/>
            <a:ext cx="3015760"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Risks and dangers associated with AWS</a:t>
            </a:r>
          </a:p>
        </p:txBody>
      </p:sp>
      <p:sp>
        <p:nvSpPr>
          <p:cNvPr id="1580"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pic>
        <p:nvPicPr>
          <p:cNvPr id="1581" name="Image" descr="Image"/>
          <p:cNvPicPr>
            <a:picLocks noChangeAspect="1"/>
          </p:cNvPicPr>
          <p:nvPr/>
        </p:nvPicPr>
        <p:blipFill>
          <a:blip r:embed="rId4"/>
          <a:stretch>
            <a:fillRect/>
          </a:stretch>
        </p:blipFill>
        <p:spPr>
          <a:xfrm>
            <a:off x="5456000" y="3036369"/>
            <a:ext cx="3233361" cy="2156005"/>
          </a:xfrm>
          <a:prstGeom prst="rect">
            <a:avLst/>
          </a:prstGeom>
          <a:ln w="12700">
            <a:miter lim="400000"/>
          </a:ln>
        </p:spPr>
      </p:pic>
      <p:pic>
        <p:nvPicPr>
          <p:cNvPr id="1582" name="Image" descr="Image"/>
          <p:cNvPicPr>
            <a:picLocks noChangeAspect="1"/>
          </p:cNvPicPr>
          <p:nvPr/>
        </p:nvPicPr>
        <p:blipFill>
          <a:blip r:embed="rId5"/>
          <a:stretch>
            <a:fillRect/>
          </a:stretch>
        </p:blipFill>
        <p:spPr>
          <a:xfrm>
            <a:off x="8910528" y="3054082"/>
            <a:ext cx="2993356" cy="2120578"/>
          </a:xfrm>
          <a:prstGeom prst="rect">
            <a:avLst/>
          </a:prstGeom>
          <a:ln w="12700">
            <a:miter lim="400000"/>
          </a:ln>
        </p:spPr>
      </p:pic>
      <p:sp>
        <p:nvSpPr>
          <p:cNvPr id="1583" name="A BAE Systems Corax during flight testing"/>
          <p:cNvSpPr txBox="1"/>
          <p:nvPr/>
        </p:nvSpPr>
        <p:spPr>
          <a:xfrm>
            <a:off x="6824167" y="5276087"/>
            <a:ext cx="3895013"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A BAE Systems Corax during flight testing</a:t>
            </a:r>
          </a:p>
        </p:txBody>
      </p:sp>
      <p:sp>
        <p:nvSpPr>
          <p:cNvPr id="1584" name="Less of warfighters are needed for a given mission"/>
          <p:cNvSpPr txBox="1"/>
          <p:nvPr/>
        </p:nvSpPr>
        <p:spPr>
          <a:xfrm>
            <a:off x="178357" y="3551264"/>
            <a:ext cx="5172833" cy="3302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nchor="ctr">
            <a:spAutoFit/>
          </a:bodyPr>
          <a:lstStyle>
            <a:lvl1pPr marL="190500" indent="-190500" algn="l">
              <a:buSzPct val="100000"/>
              <a:buChar char="•"/>
              <a:defRPr sz="1900"/>
            </a:lvl1pPr>
          </a:lstStyle>
          <a:p>
            <a:r>
              <a:t>Less of warfighters are needed for a given mission</a:t>
            </a:r>
          </a:p>
        </p:txBody>
      </p:sp>
      <p:sp>
        <p:nvSpPr>
          <p:cNvPr id="1585" name="Reach some areas that were previously inaccessible"/>
          <p:cNvSpPr txBox="1"/>
          <p:nvPr/>
        </p:nvSpPr>
        <p:spPr>
          <a:xfrm>
            <a:off x="178357" y="1836794"/>
            <a:ext cx="5992704" cy="3302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marL="190500" indent="-190500" algn="l">
              <a:buSzPct val="100000"/>
              <a:buChar char="•"/>
              <a:defRPr sz="1900"/>
            </a:lvl1pPr>
          </a:lstStyle>
          <a:p>
            <a:r>
              <a:t>Reach some areas that were previously inaccessible</a:t>
            </a:r>
          </a:p>
        </p:txBody>
      </p:sp>
      <p:sp>
        <p:nvSpPr>
          <p:cNvPr id="1586" name="Remove human warfighters from dangerous missions"/>
          <p:cNvSpPr txBox="1"/>
          <p:nvPr/>
        </p:nvSpPr>
        <p:spPr>
          <a:xfrm>
            <a:off x="178357" y="2694029"/>
            <a:ext cx="5501792" cy="3302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nchor="ctr">
            <a:spAutoFit/>
          </a:bodyPr>
          <a:lstStyle>
            <a:lvl1pPr marL="190500" indent="-190500" algn="l">
              <a:buSzPct val="100000"/>
              <a:buChar char="•"/>
              <a:defRPr sz="1900"/>
            </a:lvl1pPr>
          </a:lstStyle>
          <a:p>
            <a:r>
              <a:t>Remove human warfighters from dangerous missions</a:t>
            </a:r>
          </a:p>
        </p:txBody>
      </p:sp>
      <p:sp>
        <p:nvSpPr>
          <p:cNvPr id="1587" name="Robots and drones could perform operations much more faster than simple soldiers"/>
          <p:cNvSpPr txBox="1"/>
          <p:nvPr/>
        </p:nvSpPr>
        <p:spPr>
          <a:xfrm>
            <a:off x="178357" y="4116399"/>
            <a:ext cx="4189582" cy="9144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marL="190500" indent="-190500" algn="l">
              <a:buSzPct val="100000"/>
              <a:buChar char="•"/>
              <a:defRPr sz="1900"/>
            </a:lvl1pPr>
          </a:lstStyle>
          <a:p>
            <a:r>
              <a:t>Robots and drones could perform operations much more faster than simple soldiers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58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58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58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5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84" grpId="3" animBg="1" advAuto="0"/>
      <p:bldP spid="1585" grpId="1" animBg="1" advAuto="0"/>
      <p:bldP spid="1586" grpId="2" animBg="1" advAuto="0"/>
      <p:bldP spid="1587" grpId="4"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1"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592"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593"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13</a:t>
            </a:fld>
            <a:endParaRPr/>
          </a:p>
        </p:txBody>
      </p:sp>
      <p:pic>
        <p:nvPicPr>
          <p:cNvPr id="1594" name="Image" descr="Image"/>
          <p:cNvPicPr>
            <a:picLocks noChangeAspect="1"/>
          </p:cNvPicPr>
          <p:nvPr/>
        </p:nvPicPr>
        <p:blipFill>
          <a:blip r:embed="rId3"/>
          <a:stretch>
            <a:fillRect/>
          </a:stretch>
        </p:blipFill>
        <p:spPr>
          <a:xfrm>
            <a:off x="418157" y="5559532"/>
            <a:ext cx="2519235" cy="1012041"/>
          </a:xfrm>
          <a:prstGeom prst="rect">
            <a:avLst/>
          </a:prstGeom>
          <a:ln w="12700">
            <a:miter lim="400000"/>
          </a:ln>
        </p:spPr>
      </p:pic>
      <p:grpSp>
        <p:nvGrpSpPr>
          <p:cNvPr id="1597" name="Group 5"/>
          <p:cNvGrpSpPr/>
          <p:nvPr/>
        </p:nvGrpSpPr>
        <p:grpSpPr>
          <a:xfrm>
            <a:off x="7533221" y="835588"/>
            <a:ext cx="243845" cy="243845"/>
            <a:chOff x="0" y="0"/>
            <a:chExt cx="243844" cy="243844"/>
          </a:xfrm>
        </p:grpSpPr>
        <p:sp>
          <p:nvSpPr>
            <p:cNvPr id="1595" name="Oval 6"/>
            <p:cNvSpPr/>
            <p:nvPr/>
          </p:nvSpPr>
          <p:spPr>
            <a:xfrm>
              <a:off x="-1" y="-1"/>
              <a:ext cx="243845" cy="243845"/>
            </a:xfrm>
            <a:prstGeom prst="ellipse">
              <a:avLst/>
            </a:prstGeom>
            <a:solidFill>
              <a:srgbClr val="FFFFFF"/>
            </a:solidFill>
            <a:ln w="28575"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596" name="Oval 7"/>
            <p:cNvSpPr/>
            <p:nvPr/>
          </p:nvSpPr>
          <p:spPr>
            <a:xfrm>
              <a:off x="60960" y="60960"/>
              <a:ext cx="121925" cy="121925"/>
            </a:xfrm>
            <a:prstGeom prst="ellipse">
              <a:avLst/>
            </a:prstGeom>
            <a:solidFill>
              <a:srgbClr val="F6C443"/>
            </a:solidFill>
            <a:ln w="12700"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598"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599"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600" name="ZoneTexte 2"/>
          <p:cNvSpPr txBox="1"/>
          <p:nvPr/>
        </p:nvSpPr>
        <p:spPr>
          <a:xfrm>
            <a:off x="6147263" y="218717"/>
            <a:ext cx="3015760"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Risks and dangers associated with AWS</a:t>
            </a:r>
          </a:p>
        </p:txBody>
      </p:sp>
      <p:sp>
        <p:nvSpPr>
          <p:cNvPr id="1601"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grpSp>
        <p:nvGrpSpPr>
          <p:cNvPr id="1604" name="Grouper"/>
          <p:cNvGrpSpPr/>
          <p:nvPr/>
        </p:nvGrpSpPr>
        <p:grpSpPr>
          <a:xfrm>
            <a:off x="586708" y="2716632"/>
            <a:ext cx="10740165" cy="1093770"/>
            <a:chOff x="0" y="0"/>
            <a:chExt cx="10740164" cy="1093768"/>
          </a:xfrm>
        </p:grpSpPr>
        <p:sp>
          <p:nvSpPr>
            <p:cNvPr id="1602" name="Some nations, particularly U.S. and Russia, are looking only at these potential military advantages of autonomous systems disregarding the disturbing scenarios that could  become true"/>
            <p:cNvSpPr txBox="1"/>
            <p:nvPr/>
          </p:nvSpPr>
          <p:spPr>
            <a:xfrm>
              <a:off x="765233" y="0"/>
              <a:ext cx="9974932" cy="109376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p>
              <a:pPr>
                <a:defRPr sz="2300"/>
              </a:pPr>
              <a:r>
                <a:t>Some nations, particularly </a:t>
              </a:r>
              <a:r>
                <a:rPr b="1">
                  <a:latin typeface="+mj-lt"/>
                  <a:ea typeface="+mj-ea"/>
                  <a:cs typeface="+mj-cs"/>
                  <a:sym typeface="Helvetica"/>
                </a:rPr>
                <a:t>U.S. </a:t>
              </a:r>
              <a:r>
                <a:t>and </a:t>
              </a:r>
              <a:r>
                <a:rPr b="1">
                  <a:latin typeface="+mj-lt"/>
                  <a:ea typeface="+mj-ea"/>
                  <a:cs typeface="+mj-cs"/>
                  <a:sym typeface="Helvetica"/>
                </a:rPr>
                <a:t>Russia</a:t>
              </a:r>
              <a:r>
                <a:t>, are looking </a:t>
              </a:r>
              <a:r>
                <a:rPr b="1">
                  <a:solidFill>
                    <a:srgbClr val="E22400"/>
                  </a:solidFill>
                  <a:latin typeface="+mj-lt"/>
                  <a:ea typeface="+mj-ea"/>
                  <a:cs typeface="+mj-cs"/>
                  <a:sym typeface="Helvetica"/>
                </a:rPr>
                <a:t>only</a:t>
              </a:r>
              <a:r>
                <a:t> at these potential military advantages of autonomous systems disregarding the </a:t>
              </a:r>
              <a:r>
                <a:rPr b="1">
                  <a:latin typeface="+mj-lt"/>
                  <a:ea typeface="+mj-ea"/>
                  <a:cs typeface="+mj-cs"/>
                  <a:sym typeface="Helvetica"/>
                </a:rPr>
                <a:t>disturbing scenarios</a:t>
              </a:r>
              <a:r>
                <a:t> that could  become true</a:t>
              </a:r>
            </a:p>
          </p:txBody>
        </p:sp>
        <p:sp>
          <p:nvSpPr>
            <p:cNvPr id="1603" name="⚠️"/>
            <p:cNvSpPr txBox="1"/>
            <p:nvPr/>
          </p:nvSpPr>
          <p:spPr>
            <a:xfrm>
              <a:off x="0" y="127140"/>
              <a:ext cx="641770" cy="7137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3700"/>
              </a:lvl1pPr>
            </a:lstStyle>
            <a:p>
              <a:r>
                <a:t>⚠️</a:t>
              </a:r>
            </a:p>
          </p:txBody>
        </p:sp>
      </p:gr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8"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609"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610"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14</a:t>
            </a:fld>
            <a:endParaRPr/>
          </a:p>
        </p:txBody>
      </p:sp>
      <p:pic>
        <p:nvPicPr>
          <p:cNvPr id="1611" name="Image" descr="Image"/>
          <p:cNvPicPr>
            <a:picLocks noChangeAspect="1"/>
          </p:cNvPicPr>
          <p:nvPr/>
        </p:nvPicPr>
        <p:blipFill>
          <a:blip r:embed="rId3"/>
          <a:stretch>
            <a:fillRect/>
          </a:stretch>
        </p:blipFill>
        <p:spPr>
          <a:xfrm>
            <a:off x="418157" y="5559532"/>
            <a:ext cx="2519235" cy="1012041"/>
          </a:xfrm>
          <a:prstGeom prst="rect">
            <a:avLst/>
          </a:prstGeom>
          <a:ln w="12700">
            <a:miter lim="400000"/>
          </a:ln>
        </p:spPr>
      </p:pic>
      <p:grpSp>
        <p:nvGrpSpPr>
          <p:cNvPr id="1614" name="Group 5"/>
          <p:cNvGrpSpPr/>
          <p:nvPr/>
        </p:nvGrpSpPr>
        <p:grpSpPr>
          <a:xfrm>
            <a:off x="7533221" y="835588"/>
            <a:ext cx="243845" cy="243845"/>
            <a:chOff x="0" y="0"/>
            <a:chExt cx="243844" cy="243844"/>
          </a:xfrm>
        </p:grpSpPr>
        <p:sp>
          <p:nvSpPr>
            <p:cNvPr id="1612" name="Oval 6"/>
            <p:cNvSpPr/>
            <p:nvPr/>
          </p:nvSpPr>
          <p:spPr>
            <a:xfrm>
              <a:off x="-1" y="-1"/>
              <a:ext cx="243845" cy="243845"/>
            </a:xfrm>
            <a:prstGeom prst="ellipse">
              <a:avLst/>
            </a:prstGeom>
            <a:solidFill>
              <a:srgbClr val="FFFFFF"/>
            </a:solidFill>
            <a:ln w="28575"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613" name="Oval 7"/>
            <p:cNvSpPr/>
            <p:nvPr/>
          </p:nvSpPr>
          <p:spPr>
            <a:xfrm>
              <a:off x="60960" y="60960"/>
              <a:ext cx="121925" cy="121925"/>
            </a:xfrm>
            <a:prstGeom prst="ellipse">
              <a:avLst/>
            </a:prstGeom>
            <a:solidFill>
              <a:srgbClr val="F6C443"/>
            </a:solidFill>
            <a:ln w="12700"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615"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616"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617" name="ZoneTexte 2"/>
          <p:cNvSpPr txBox="1"/>
          <p:nvPr/>
        </p:nvSpPr>
        <p:spPr>
          <a:xfrm>
            <a:off x="6147263" y="218717"/>
            <a:ext cx="3015760"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Risks and dangers associated with AWS</a:t>
            </a:r>
          </a:p>
        </p:txBody>
      </p:sp>
      <p:sp>
        <p:nvSpPr>
          <p:cNvPr id="1618"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sp>
        <p:nvSpPr>
          <p:cNvPr id="1619" name="in July 2015, an open letter calling for a ban on autonomous weapons was released at an international joint conference on artificial intelligence"/>
          <p:cNvSpPr txBox="1"/>
          <p:nvPr/>
        </p:nvSpPr>
        <p:spPr>
          <a:xfrm>
            <a:off x="1739165" y="1761458"/>
            <a:ext cx="8713670" cy="7381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sz="2300"/>
            </a:pPr>
            <a:r>
              <a:rPr b="1">
                <a:latin typeface="+mj-lt"/>
                <a:ea typeface="+mj-ea"/>
                <a:cs typeface="+mj-cs"/>
                <a:sym typeface="Helvetica"/>
              </a:rPr>
              <a:t>in July 2015</a:t>
            </a:r>
            <a:r>
              <a:t>, an open letter calling for </a:t>
            </a:r>
            <a:r>
              <a:rPr b="1">
                <a:latin typeface="+mj-lt"/>
                <a:ea typeface="+mj-ea"/>
                <a:cs typeface="+mj-cs"/>
                <a:sym typeface="Helvetica"/>
              </a:rPr>
              <a:t>a ban on autonomous weapons</a:t>
            </a:r>
            <a:br/>
            <a:r>
              <a:t>was released at an international joint conference on artificial intelligence</a:t>
            </a:r>
          </a:p>
        </p:txBody>
      </p:sp>
      <p:grpSp>
        <p:nvGrpSpPr>
          <p:cNvPr id="1622" name="Grouper"/>
          <p:cNvGrpSpPr/>
          <p:nvPr/>
        </p:nvGrpSpPr>
        <p:grpSpPr>
          <a:xfrm>
            <a:off x="1350030" y="3582803"/>
            <a:ext cx="1449953" cy="1915407"/>
            <a:chOff x="0" y="0"/>
            <a:chExt cx="1449951" cy="1915406"/>
          </a:xfrm>
        </p:grpSpPr>
        <p:pic>
          <p:nvPicPr>
            <p:cNvPr id="1620" name="Wozniak.jpeg" descr="Wozniak.jpeg"/>
            <p:cNvPicPr>
              <a:picLocks noChangeAspect="1"/>
            </p:cNvPicPr>
            <p:nvPr/>
          </p:nvPicPr>
          <p:blipFill>
            <a:blip r:embed="rId4"/>
            <a:stretch>
              <a:fillRect/>
            </a:stretch>
          </p:blipFill>
          <p:spPr>
            <a:xfrm>
              <a:off x="126244" y="0"/>
              <a:ext cx="1323372" cy="1546054"/>
            </a:xfrm>
            <a:prstGeom prst="rect">
              <a:avLst/>
            </a:prstGeom>
            <a:ln w="12700" cap="flat">
              <a:noFill/>
              <a:miter lim="400000"/>
            </a:ln>
            <a:effectLst/>
          </p:spPr>
        </p:pic>
        <p:sp>
          <p:nvSpPr>
            <p:cNvPr id="1621" name="Steve Wozniak"/>
            <p:cNvSpPr txBox="1"/>
            <p:nvPr/>
          </p:nvSpPr>
          <p:spPr>
            <a:xfrm>
              <a:off x="0" y="1582322"/>
              <a:ext cx="1449952" cy="33308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numCol="1" anchor="t">
              <a:spAutoFit/>
            </a:bodyPr>
            <a:lstStyle/>
            <a:p>
              <a:r>
                <a:t>Steve Wozniak</a:t>
              </a:r>
            </a:p>
          </p:txBody>
        </p:sp>
      </p:grpSp>
      <p:grpSp>
        <p:nvGrpSpPr>
          <p:cNvPr id="1625" name="Grouper"/>
          <p:cNvGrpSpPr/>
          <p:nvPr/>
        </p:nvGrpSpPr>
        <p:grpSpPr>
          <a:xfrm>
            <a:off x="4308514" y="3417184"/>
            <a:ext cx="3574972" cy="2887366"/>
            <a:chOff x="0" y="0"/>
            <a:chExt cx="3574970" cy="2887364"/>
          </a:xfrm>
        </p:grpSpPr>
        <p:pic>
          <p:nvPicPr>
            <p:cNvPr id="1623" name="Elon.jpeg" descr="Elon.jpeg"/>
            <p:cNvPicPr>
              <a:picLocks noChangeAspect="1"/>
            </p:cNvPicPr>
            <p:nvPr/>
          </p:nvPicPr>
          <p:blipFill>
            <a:blip r:embed="rId5"/>
            <a:srcRect/>
            <a:stretch>
              <a:fillRect/>
            </a:stretch>
          </p:blipFill>
          <p:spPr>
            <a:xfrm>
              <a:off x="0" y="0"/>
              <a:ext cx="3574971" cy="2485203"/>
            </a:xfrm>
            <a:prstGeom prst="rect">
              <a:avLst/>
            </a:prstGeom>
            <a:ln w="12700" cap="flat">
              <a:noFill/>
              <a:miter lim="400000"/>
            </a:ln>
            <a:effectLst/>
          </p:spPr>
        </p:pic>
        <p:sp>
          <p:nvSpPr>
            <p:cNvPr id="1624" name="Elon Musk"/>
            <p:cNvSpPr txBox="1"/>
            <p:nvPr/>
          </p:nvSpPr>
          <p:spPr>
            <a:xfrm>
              <a:off x="1234796" y="2554281"/>
              <a:ext cx="1069436" cy="33308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numCol="1" anchor="t">
              <a:spAutoFit/>
            </a:bodyPr>
            <a:lstStyle/>
            <a:p>
              <a:r>
                <a:t>Elon Musk</a:t>
              </a:r>
            </a:p>
          </p:txBody>
        </p:sp>
      </p:grpSp>
      <p:grpSp>
        <p:nvGrpSpPr>
          <p:cNvPr id="1628" name="Grouper"/>
          <p:cNvGrpSpPr/>
          <p:nvPr/>
        </p:nvGrpSpPr>
        <p:grpSpPr>
          <a:xfrm>
            <a:off x="9671050" y="3417184"/>
            <a:ext cx="1998127" cy="2887366"/>
            <a:chOff x="0" y="0"/>
            <a:chExt cx="1998126" cy="2887364"/>
          </a:xfrm>
        </p:grpSpPr>
        <p:pic>
          <p:nvPicPr>
            <p:cNvPr id="1626" name="noam chomsky.jpeg" descr="noam chomsky.jpeg"/>
            <p:cNvPicPr>
              <a:picLocks noChangeAspect="1"/>
            </p:cNvPicPr>
            <p:nvPr/>
          </p:nvPicPr>
          <p:blipFill>
            <a:blip r:embed="rId6"/>
            <a:stretch>
              <a:fillRect/>
            </a:stretch>
          </p:blipFill>
          <p:spPr>
            <a:xfrm>
              <a:off x="0" y="0"/>
              <a:ext cx="1998127" cy="2485232"/>
            </a:xfrm>
            <a:prstGeom prst="rect">
              <a:avLst/>
            </a:prstGeom>
            <a:ln w="12700" cap="flat">
              <a:noFill/>
              <a:miter lim="400000"/>
            </a:ln>
            <a:effectLst/>
          </p:spPr>
        </p:pic>
        <p:sp>
          <p:nvSpPr>
            <p:cNvPr id="1627" name="Noam Chomsky"/>
            <p:cNvSpPr txBox="1"/>
            <p:nvPr/>
          </p:nvSpPr>
          <p:spPr>
            <a:xfrm>
              <a:off x="176028" y="2554281"/>
              <a:ext cx="1558001" cy="33308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numCol="1" anchor="t">
              <a:spAutoFit/>
            </a:bodyPr>
            <a:lstStyle/>
            <a:p>
              <a:r>
                <a:t>Noam Chomsky</a:t>
              </a:r>
            </a:p>
          </p:txBody>
        </p:sp>
      </p:grpSp>
      <p:sp>
        <p:nvSpPr>
          <p:cNvPr id="1629" name="Over three thousand AI and robotics researchers have also signed the letter"/>
          <p:cNvSpPr txBox="1"/>
          <p:nvPr/>
        </p:nvSpPr>
        <p:spPr>
          <a:xfrm>
            <a:off x="2354327" y="2793265"/>
            <a:ext cx="7483346" cy="3302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l">
              <a:defRPr sz="1900"/>
            </a:lvl1pPr>
          </a:lstStyle>
          <a:p>
            <a:r>
              <a:t>Over three thousand AI and robotics researchers have also signed the letter</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6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6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6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22" grpId="1" animBg="1" advAuto="0"/>
      <p:bldP spid="1625" grpId="2" animBg="1" advAuto="0"/>
      <p:bldP spid="1628" grpId="3" animBg="1" advAuto="0"/>
      <p:bldP spid="1629" grpId="4"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3"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634"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635"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15</a:t>
            </a:fld>
            <a:endParaRPr/>
          </a:p>
        </p:txBody>
      </p:sp>
      <p:pic>
        <p:nvPicPr>
          <p:cNvPr id="1636" name="Image" descr="Image"/>
          <p:cNvPicPr>
            <a:picLocks noChangeAspect="1"/>
          </p:cNvPicPr>
          <p:nvPr/>
        </p:nvPicPr>
        <p:blipFill>
          <a:blip r:embed="rId2"/>
          <a:stretch>
            <a:fillRect/>
          </a:stretch>
        </p:blipFill>
        <p:spPr>
          <a:xfrm>
            <a:off x="418157" y="5559532"/>
            <a:ext cx="2519235" cy="1012041"/>
          </a:xfrm>
          <a:prstGeom prst="rect">
            <a:avLst/>
          </a:prstGeom>
          <a:ln w="12700">
            <a:miter lim="400000"/>
          </a:ln>
        </p:spPr>
      </p:pic>
      <p:grpSp>
        <p:nvGrpSpPr>
          <p:cNvPr id="1639" name="Group 5"/>
          <p:cNvGrpSpPr/>
          <p:nvPr/>
        </p:nvGrpSpPr>
        <p:grpSpPr>
          <a:xfrm>
            <a:off x="7533221" y="835588"/>
            <a:ext cx="243845" cy="243845"/>
            <a:chOff x="0" y="0"/>
            <a:chExt cx="243844" cy="243844"/>
          </a:xfrm>
        </p:grpSpPr>
        <p:sp>
          <p:nvSpPr>
            <p:cNvPr id="1637" name="Oval 6"/>
            <p:cNvSpPr/>
            <p:nvPr/>
          </p:nvSpPr>
          <p:spPr>
            <a:xfrm>
              <a:off x="-1" y="-1"/>
              <a:ext cx="243845" cy="243845"/>
            </a:xfrm>
            <a:prstGeom prst="ellipse">
              <a:avLst/>
            </a:prstGeom>
            <a:solidFill>
              <a:srgbClr val="FFFFFF"/>
            </a:solidFill>
            <a:ln w="28575"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638" name="Oval 7"/>
            <p:cNvSpPr/>
            <p:nvPr/>
          </p:nvSpPr>
          <p:spPr>
            <a:xfrm>
              <a:off x="60960" y="60960"/>
              <a:ext cx="121925" cy="121925"/>
            </a:xfrm>
            <a:prstGeom prst="ellipse">
              <a:avLst/>
            </a:prstGeom>
            <a:solidFill>
              <a:srgbClr val="F6C443"/>
            </a:solidFill>
            <a:ln w="12700"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640"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641"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642" name="ZoneTexte 2"/>
          <p:cNvSpPr txBox="1"/>
          <p:nvPr/>
        </p:nvSpPr>
        <p:spPr>
          <a:xfrm>
            <a:off x="6147263" y="218717"/>
            <a:ext cx="3015760"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Risks and dangers associated with AWS</a:t>
            </a:r>
          </a:p>
        </p:txBody>
      </p:sp>
      <p:sp>
        <p:nvSpPr>
          <p:cNvPr id="1643"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sp>
        <p:nvSpPr>
          <p:cNvPr id="1644" name="But why scientists, businessmen and top managers do not support the idea of  further development of AWS?"/>
          <p:cNvSpPr txBox="1"/>
          <p:nvPr/>
        </p:nvSpPr>
        <p:spPr>
          <a:xfrm>
            <a:off x="739257" y="1319531"/>
            <a:ext cx="9471447" cy="7381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sz="2300"/>
            </a:pPr>
            <a:r>
              <a:t>But why </a:t>
            </a:r>
            <a:r>
              <a:rPr b="1">
                <a:latin typeface="+mj-lt"/>
                <a:ea typeface="+mj-ea"/>
                <a:cs typeface="+mj-cs"/>
                <a:sym typeface="Helvetica"/>
              </a:rPr>
              <a:t>scientists, businessmen and top managers</a:t>
            </a:r>
            <a:r>
              <a:t> do not support the idea of </a:t>
            </a:r>
            <a:br/>
            <a:r>
              <a:t>further development of AWS?</a:t>
            </a:r>
          </a:p>
        </p:txBody>
      </p:sp>
      <p:sp>
        <p:nvSpPr>
          <p:cNvPr id="1645" name="AWS will find it very hard to determine who is a civilian and who is a combatant, which is difficult even for humans."/>
          <p:cNvSpPr txBox="1"/>
          <p:nvPr/>
        </p:nvSpPr>
        <p:spPr>
          <a:xfrm>
            <a:off x="1212980" y="2533331"/>
            <a:ext cx="6151442" cy="6251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marL="180473" indent="-180473">
              <a:buSzPct val="100000"/>
              <a:buChar char="•"/>
            </a:lvl1pPr>
          </a:lstStyle>
          <a:p>
            <a:r>
              <a:t>AWS will find it very hard to determine who is a civilian and who is a combatant, which is difficult even for humans.</a:t>
            </a:r>
          </a:p>
        </p:txBody>
      </p:sp>
      <p:sp>
        <p:nvSpPr>
          <p:cNvPr id="1646" name="It is unclear who or what are to be blamed or held liable"/>
          <p:cNvSpPr txBox="1"/>
          <p:nvPr/>
        </p:nvSpPr>
        <p:spPr>
          <a:xfrm>
            <a:off x="1212980" y="3539357"/>
            <a:ext cx="5531137"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marL="180473" indent="-180473">
              <a:buSzPct val="100000"/>
              <a:buChar char="•"/>
            </a:lvl1pPr>
          </a:lstStyle>
          <a:p>
            <a:r>
              <a:t> It is unclear who or what are to be blamed or held liable</a:t>
            </a:r>
          </a:p>
        </p:txBody>
      </p:sp>
      <p:sp>
        <p:nvSpPr>
          <p:cNvPr id="1647" name="irreplaceability of human conscience and moral judgment"/>
          <p:cNvSpPr txBox="1"/>
          <p:nvPr/>
        </p:nvSpPr>
        <p:spPr>
          <a:xfrm>
            <a:off x="1212980" y="4253283"/>
            <a:ext cx="5962770"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marL="180473" indent="-180473">
              <a:buSzPct val="100000"/>
              <a:buChar char="•"/>
            </a:lvl1pPr>
          </a:lstStyle>
          <a:p>
            <a:r>
              <a:t>irreplaceability of human conscience and moral judgment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6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6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5" grpId="1" animBg="1" advAuto="0"/>
      <p:bldP spid="1646" grpId="2" animBg="1" advAuto="0"/>
      <p:bldP spid="1647" grpId="3"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9"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650"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651"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16</a:t>
            </a:fld>
            <a:endParaRPr/>
          </a:p>
        </p:txBody>
      </p:sp>
      <p:pic>
        <p:nvPicPr>
          <p:cNvPr id="1652" name="Image" descr="Image"/>
          <p:cNvPicPr>
            <a:picLocks noChangeAspect="1"/>
          </p:cNvPicPr>
          <p:nvPr/>
        </p:nvPicPr>
        <p:blipFill>
          <a:blip r:embed="rId2"/>
          <a:stretch>
            <a:fillRect/>
          </a:stretch>
        </p:blipFill>
        <p:spPr>
          <a:xfrm>
            <a:off x="418157" y="5559532"/>
            <a:ext cx="2519235" cy="1012041"/>
          </a:xfrm>
          <a:prstGeom prst="rect">
            <a:avLst/>
          </a:prstGeom>
          <a:ln w="12700">
            <a:miter lim="400000"/>
          </a:ln>
        </p:spPr>
      </p:pic>
      <p:grpSp>
        <p:nvGrpSpPr>
          <p:cNvPr id="1655" name="Group 5"/>
          <p:cNvGrpSpPr/>
          <p:nvPr/>
        </p:nvGrpSpPr>
        <p:grpSpPr>
          <a:xfrm>
            <a:off x="7533221" y="835588"/>
            <a:ext cx="243845" cy="243845"/>
            <a:chOff x="0" y="0"/>
            <a:chExt cx="243844" cy="243844"/>
          </a:xfrm>
        </p:grpSpPr>
        <p:sp>
          <p:nvSpPr>
            <p:cNvPr id="1653" name="Oval 6"/>
            <p:cNvSpPr/>
            <p:nvPr/>
          </p:nvSpPr>
          <p:spPr>
            <a:xfrm>
              <a:off x="-1" y="-1"/>
              <a:ext cx="243845" cy="243845"/>
            </a:xfrm>
            <a:prstGeom prst="ellipse">
              <a:avLst/>
            </a:prstGeom>
            <a:solidFill>
              <a:srgbClr val="FFFFFF"/>
            </a:solidFill>
            <a:ln w="28575"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654" name="Oval 7"/>
            <p:cNvSpPr/>
            <p:nvPr/>
          </p:nvSpPr>
          <p:spPr>
            <a:xfrm>
              <a:off x="60960" y="60960"/>
              <a:ext cx="121925" cy="121925"/>
            </a:xfrm>
            <a:prstGeom prst="ellipse">
              <a:avLst/>
            </a:prstGeom>
            <a:solidFill>
              <a:srgbClr val="F6C443"/>
            </a:solidFill>
            <a:ln w="12700"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656"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657"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658" name="ZoneTexte 2"/>
          <p:cNvSpPr txBox="1"/>
          <p:nvPr/>
        </p:nvSpPr>
        <p:spPr>
          <a:xfrm>
            <a:off x="6147263" y="218717"/>
            <a:ext cx="3015760"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Risks and dangers associated with AWS</a:t>
            </a:r>
          </a:p>
        </p:txBody>
      </p:sp>
      <p:sp>
        <p:nvSpPr>
          <p:cNvPr id="1659"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sp>
        <p:nvSpPr>
          <p:cNvPr id="1660" name="But why scientists, businessmen and top managers do not support the idea of  further development of AWS?"/>
          <p:cNvSpPr txBox="1"/>
          <p:nvPr/>
        </p:nvSpPr>
        <p:spPr>
          <a:xfrm>
            <a:off x="739257" y="1319531"/>
            <a:ext cx="9471447" cy="7381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sz="2300"/>
            </a:pPr>
            <a:r>
              <a:t>But why </a:t>
            </a:r>
            <a:r>
              <a:rPr b="1">
                <a:latin typeface="+mj-lt"/>
                <a:ea typeface="+mj-ea"/>
                <a:cs typeface="+mj-cs"/>
                <a:sym typeface="Helvetica"/>
              </a:rPr>
              <a:t>scientists, businessmen and top managers</a:t>
            </a:r>
            <a:r>
              <a:t> do not support the idea of </a:t>
            </a:r>
            <a:br/>
            <a:r>
              <a:t>further development of AWS?</a:t>
            </a:r>
          </a:p>
        </p:txBody>
      </p:sp>
      <p:sp>
        <p:nvSpPr>
          <p:cNvPr id="1661" name="Computers are often wrong, for example, in 1983 the nuclear war could started between the U.S. and Soviet Union because of the error at the onboard computing system on the Soviet satellites"/>
          <p:cNvSpPr txBox="1"/>
          <p:nvPr/>
        </p:nvSpPr>
        <p:spPr>
          <a:xfrm>
            <a:off x="630414" y="2849882"/>
            <a:ext cx="9677079" cy="6251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marL="180473" indent="-180473">
              <a:buSzPct val="100000"/>
              <a:buChar char="•"/>
            </a:pPr>
            <a:r>
              <a:t>Computers are often wrong, for example, in 1983 the nuclear war could started between the U.S. and</a:t>
            </a:r>
            <a:br/>
            <a:r>
              <a:t>Soviet Union because of the error at the onboard computing system on the Soviet satellites</a:t>
            </a:r>
          </a:p>
        </p:txBody>
      </p:sp>
      <p:sp>
        <p:nvSpPr>
          <p:cNvPr id="1662" name="The speed of the robots is sharply higher than the human’s one, moreover, in the decades they would become faster and faster «from fast subsonic to supersonic to hypersonic»"/>
          <p:cNvSpPr txBox="1"/>
          <p:nvPr/>
        </p:nvSpPr>
        <p:spPr>
          <a:xfrm>
            <a:off x="630414" y="3602208"/>
            <a:ext cx="9689134"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marL="180473" indent="-180473">
              <a:buSzPct val="100000"/>
              <a:buChar char="•"/>
            </a:pPr>
            <a:r>
              <a:t>The speed of the robots is sharply higher than the human’s one, moreover, in the decades they would</a:t>
            </a:r>
            <a:br/>
            <a:r>
              <a:t>become faster and faster «from fast subsonic to supersonic to hypersonic»</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6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6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61" grpId="1" animBg="1" advAuto="0"/>
      <p:bldP spid="1662" grpId="2"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4"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665"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666"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17</a:t>
            </a:fld>
            <a:endParaRPr/>
          </a:p>
        </p:txBody>
      </p:sp>
      <p:pic>
        <p:nvPicPr>
          <p:cNvPr id="1667" name="Image" descr="Image"/>
          <p:cNvPicPr>
            <a:picLocks noChangeAspect="1"/>
          </p:cNvPicPr>
          <p:nvPr/>
        </p:nvPicPr>
        <p:blipFill>
          <a:blip r:embed="rId2"/>
          <a:stretch>
            <a:fillRect/>
          </a:stretch>
        </p:blipFill>
        <p:spPr>
          <a:xfrm>
            <a:off x="418157" y="5559532"/>
            <a:ext cx="2519235" cy="1012041"/>
          </a:xfrm>
          <a:prstGeom prst="rect">
            <a:avLst/>
          </a:prstGeom>
          <a:ln w="12700">
            <a:miter lim="400000"/>
          </a:ln>
        </p:spPr>
      </p:pic>
      <p:grpSp>
        <p:nvGrpSpPr>
          <p:cNvPr id="1670" name="Group 5"/>
          <p:cNvGrpSpPr/>
          <p:nvPr/>
        </p:nvGrpSpPr>
        <p:grpSpPr>
          <a:xfrm>
            <a:off x="7533221" y="835588"/>
            <a:ext cx="243845" cy="243845"/>
            <a:chOff x="0" y="0"/>
            <a:chExt cx="243844" cy="243844"/>
          </a:xfrm>
        </p:grpSpPr>
        <p:sp>
          <p:nvSpPr>
            <p:cNvPr id="1668" name="Oval 6"/>
            <p:cNvSpPr/>
            <p:nvPr/>
          </p:nvSpPr>
          <p:spPr>
            <a:xfrm>
              <a:off x="-1" y="-1"/>
              <a:ext cx="243845" cy="243845"/>
            </a:xfrm>
            <a:prstGeom prst="ellipse">
              <a:avLst/>
            </a:prstGeom>
            <a:solidFill>
              <a:srgbClr val="FFFFFF"/>
            </a:solidFill>
            <a:ln w="28575"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669" name="Oval 7"/>
            <p:cNvSpPr/>
            <p:nvPr/>
          </p:nvSpPr>
          <p:spPr>
            <a:xfrm>
              <a:off x="60960" y="60960"/>
              <a:ext cx="121925" cy="121925"/>
            </a:xfrm>
            <a:prstGeom prst="ellipse">
              <a:avLst/>
            </a:prstGeom>
            <a:solidFill>
              <a:srgbClr val="F6C443"/>
            </a:solidFill>
            <a:ln w="12700"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671"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672"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673" name="ZoneTexte 2"/>
          <p:cNvSpPr txBox="1"/>
          <p:nvPr/>
        </p:nvSpPr>
        <p:spPr>
          <a:xfrm>
            <a:off x="6147263" y="218717"/>
            <a:ext cx="3015760"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Risks and dangers associated with AWS</a:t>
            </a:r>
          </a:p>
        </p:txBody>
      </p:sp>
      <p:sp>
        <p:nvSpPr>
          <p:cNvPr id="1674" name="One another question without an answer: what happens when enemy autonomous weapons confront one another?"/>
          <p:cNvSpPr txBox="1"/>
          <p:nvPr/>
        </p:nvSpPr>
        <p:spPr>
          <a:xfrm>
            <a:off x="577555" y="1446053"/>
            <a:ext cx="10091590" cy="7381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sz="2300"/>
            </a:pPr>
            <a:r>
              <a:t>One another question without an answer: </a:t>
            </a:r>
            <a:r>
              <a:rPr b="1">
                <a:latin typeface="+mj-lt"/>
                <a:ea typeface="+mj-ea"/>
                <a:cs typeface="+mj-cs"/>
                <a:sym typeface="Helvetica"/>
              </a:rPr>
              <a:t>what happens when enemy autonomous</a:t>
            </a:r>
            <a:br>
              <a:rPr b="1">
                <a:latin typeface="+mj-lt"/>
                <a:ea typeface="+mj-ea"/>
                <a:cs typeface="+mj-cs"/>
                <a:sym typeface="Helvetica"/>
              </a:rPr>
            </a:br>
            <a:r>
              <a:rPr b="1">
                <a:latin typeface="+mj-lt"/>
                <a:ea typeface="+mj-ea"/>
                <a:cs typeface="+mj-cs"/>
                <a:sym typeface="Helvetica"/>
              </a:rPr>
              <a:t>weapons confront one another</a:t>
            </a:r>
            <a:r>
              <a:t>?</a:t>
            </a:r>
          </a:p>
        </p:txBody>
      </p:sp>
      <p:sp>
        <p:nvSpPr>
          <p:cNvPr id="1675" name="no one knows because it is impossible to predict how two complex systems controlled by top-secret computer algorithms would entertain between each other…"/>
          <p:cNvSpPr txBox="1"/>
          <p:nvPr/>
        </p:nvSpPr>
        <p:spPr>
          <a:xfrm>
            <a:off x="612353" y="2450829"/>
            <a:ext cx="11200160" cy="6251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r>
              <a:t>no one knows because it is impossible to predict how two complex systems controlled by top-secret computer algorithms would entertain between each other…</a:t>
            </a:r>
          </a:p>
        </p:txBody>
      </p:sp>
      <p:sp>
        <p:nvSpPr>
          <p:cNvPr id="1676" name="A bookseller was selling a book of the cost around $50 for $23,698,655.93 within a week because of unpredicted behavior of confrontation between two simple and well-known algorithms."/>
          <p:cNvSpPr txBox="1"/>
          <p:nvPr/>
        </p:nvSpPr>
        <p:spPr>
          <a:xfrm>
            <a:off x="1550487" y="4486779"/>
            <a:ext cx="9185684" cy="6251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r>
              <a:t>A bookseller was selling a book of the cost around $50 for $23,698,655.93 within a week because of unpredicted behavior of confrontation between two simple and well-known algorithms.</a:t>
            </a:r>
          </a:p>
        </p:txBody>
      </p:sp>
      <p:sp>
        <p:nvSpPr>
          <p:cNvPr id="1677"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sp>
        <p:nvSpPr>
          <p:cNvPr id="1678" name="Example"/>
          <p:cNvSpPr txBox="1"/>
          <p:nvPr/>
        </p:nvSpPr>
        <p:spPr>
          <a:xfrm>
            <a:off x="4989159" y="3793627"/>
            <a:ext cx="1267898" cy="4376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defRPr sz="2600" b="1">
                <a:latin typeface="+mj-lt"/>
                <a:ea typeface="+mj-ea"/>
                <a:cs typeface="+mj-cs"/>
                <a:sym typeface="Helvetica"/>
              </a:defRPr>
            </a:lvl1pPr>
          </a:lstStyle>
          <a:p>
            <a:r>
              <a:t>Example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7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67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6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5" grpId="1" animBg="1" advAuto="0"/>
      <p:bldP spid="1676" grpId="3" animBg="1" advAuto="0"/>
      <p:bldP spid="1678" grpId="2"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0"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681"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682"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18</a:t>
            </a:fld>
            <a:endParaRPr/>
          </a:p>
        </p:txBody>
      </p:sp>
      <p:pic>
        <p:nvPicPr>
          <p:cNvPr id="1683" name="Image" descr="Image"/>
          <p:cNvPicPr>
            <a:picLocks noChangeAspect="1"/>
          </p:cNvPicPr>
          <p:nvPr/>
        </p:nvPicPr>
        <p:blipFill>
          <a:blip r:embed="rId2"/>
          <a:stretch>
            <a:fillRect/>
          </a:stretch>
        </p:blipFill>
        <p:spPr>
          <a:xfrm>
            <a:off x="418157" y="5559532"/>
            <a:ext cx="2519235" cy="1012041"/>
          </a:xfrm>
          <a:prstGeom prst="rect">
            <a:avLst/>
          </a:prstGeom>
          <a:ln w="12700">
            <a:miter lim="400000"/>
          </a:ln>
        </p:spPr>
      </p:pic>
      <p:grpSp>
        <p:nvGrpSpPr>
          <p:cNvPr id="1686" name="Group 5"/>
          <p:cNvGrpSpPr/>
          <p:nvPr/>
        </p:nvGrpSpPr>
        <p:grpSpPr>
          <a:xfrm>
            <a:off x="7533221" y="835588"/>
            <a:ext cx="243845" cy="243845"/>
            <a:chOff x="0" y="0"/>
            <a:chExt cx="243844" cy="243844"/>
          </a:xfrm>
        </p:grpSpPr>
        <p:sp>
          <p:nvSpPr>
            <p:cNvPr id="1684" name="Oval 6"/>
            <p:cNvSpPr/>
            <p:nvPr/>
          </p:nvSpPr>
          <p:spPr>
            <a:xfrm>
              <a:off x="-1" y="-1"/>
              <a:ext cx="243845" cy="243845"/>
            </a:xfrm>
            <a:prstGeom prst="ellipse">
              <a:avLst/>
            </a:prstGeom>
            <a:solidFill>
              <a:srgbClr val="FFFFFF"/>
            </a:solidFill>
            <a:ln w="28575"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685" name="Oval 7"/>
            <p:cNvSpPr/>
            <p:nvPr/>
          </p:nvSpPr>
          <p:spPr>
            <a:xfrm>
              <a:off x="60960" y="60960"/>
              <a:ext cx="121925" cy="121925"/>
            </a:xfrm>
            <a:prstGeom prst="ellipse">
              <a:avLst/>
            </a:prstGeom>
            <a:solidFill>
              <a:srgbClr val="F6C443"/>
            </a:solidFill>
            <a:ln w="12700"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687"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688"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689" name="ZoneTexte 2"/>
          <p:cNvSpPr txBox="1"/>
          <p:nvPr/>
        </p:nvSpPr>
        <p:spPr>
          <a:xfrm>
            <a:off x="6147263" y="218717"/>
            <a:ext cx="3015760"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Risks and dangers associated with AWS</a:t>
            </a:r>
          </a:p>
        </p:txBody>
      </p:sp>
      <p:sp>
        <p:nvSpPr>
          <p:cNvPr id="1690" name="It is 2040, and thousands of autonomous weapons are distributed along Russia’s border with Europe"/>
          <p:cNvSpPr txBox="1"/>
          <p:nvPr/>
        </p:nvSpPr>
        <p:spPr>
          <a:xfrm>
            <a:off x="599804" y="2678258"/>
            <a:ext cx="11246725"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marL="180473" indent="-180473">
              <a:buSzPct val="100000"/>
              <a:buChar char="•"/>
            </a:lvl1pPr>
          </a:lstStyle>
          <a:p>
            <a:r>
              <a:t>It is 2040, and thousands of autonomous weapons are distributed along Russia’s border with Europe</a:t>
            </a:r>
          </a:p>
        </p:txBody>
      </p:sp>
      <p:sp>
        <p:nvSpPr>
          <p:cNvPr id="1691"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sp>
        <p:nvSpPr>
          <p:cNvPr id="1692" name="Imagine now two AWS instead of these algorithms, what would happen?"/>
          <p:cNvSpPr txBox="1"/>
          <p:nvPr/>
        </p:nvSpPr>
        <p:spPr>
          <a:xfrm>
            <a:off x="320468" y="1891870"/>
            <a:ext cx="10201270" cy="43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defRPr sz="2700"/>
            </a:lvl1pPr>
          </a:lstStyle>
          <a:p>
            <a:r>
              <a:t>Imagine now two AWS instead of these algorithms, what would happen?</a:t>
            </a:r>
          </a:p>
        </p:txBody>
      </p:sp>
      <p:sp>
        <p:nvSpPr>
          <p:cNvPr id="1693" name="Suddenly, a sensor of an autonomous tank glitch triggered a confrontation mode, it fires a missile over the    horizon, and a civilian airliner goes down in flames"/>
          <p:cNvSpPr txBox="1"/>
          <p:nvPr/>
        </p:nvSpPr>
        <p:spPr>
          <a:xfrm>
            <a:off x="599804" y="3362872"/>
            <a:ext cx="10293678" cy="6251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marL="180473" indent="-180473">
              <a:buSzPct val="100000"/>
              <a:buChar char="•"/>
            </a:lvl1pPr>
          </a:lstStyle>
          <a:p>
            <a:r>
              <a:t>Suddenly, a sensor of an autonomous tank glitch triggered a confrontation mode, it fires a missile over the    horizon, and a civilian airliner goes down in flames</a:t>
            </a:r>
          </a:p>
        </p:txBody>
      </p:sp>
      <p:sp>
        <p:nvSpPr>
          <p:cNvPr id="1694" name="NATO’s autonomous AWS that recognized an attack took off much more faster that the governments could understand"/>
          <p:cNvSpPr txBox="1"/>
          <p:nvPr/>
        </p:nvSpPr>
        <p:spPr>
          <a:xfrm>
            <a:off x="599804" y="4339586"/>
            <a:ext cx="11250936"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marL="180473" indent="-180473">
              <a:buSzPct val="100000"/>
              <a:buChar char="•"/>
            </a:lvl1pPr>
          </a:lstStyle>
          <a:p>
            <a:r>
              <a:t>NATO’s autonomous AWS that recognized an attack took off much more faster that the governments could understand</a:t>
            </a:r>
          </a:p>
        </p:txBody>
      </p:sp>
      <p:sp>
        <p:nvSpPr>
          <p:cNvPr id="1695" name="What’s next?"/>
          <p:cNvSpPr txBox="1"/>
          <p:nvPr/>
        </p:nvSpPr>
        <p:spPr>
          <a:xfrm>
            <a:off x="5051255" y="5024199"/>
            <a:ext cx="1825427" cy="4150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defRPr sz="2500" b="1">
                <a:solidFill>
                  <a:srgbClr val="535353"/>
                </a:solidFill>
                <a:latin typeface="+mj-lt"/>
                <a:ea typeface="+mj-ea"/>
                <a:cs typeface="+mj-cs"/>
                <a:sym typeface="Helvetica"/>
              </a:defRPr>
            </a:lvl1pPr>
          </a:lstStyle>
          <a:p>
            <a:r>
              <a:t>What’s next?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9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6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69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6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0" grpId="1" animBg="1" advAuto="0"/>
      <p:bldP spid="1693" grpId="2" animBg="1" advAuto="0"/>
      <p:bldP spid="1694" grpId="3" animBg="1" advAuto="0"/>
      <p:bldP spid="1695" grpId="4"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7"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698"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699"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19</a:t>
            </a:fld>
            <a:endParaRPr/>
          </a:p>
        </p:txBody>
      </p:sp>
      <p:pic>
        <p:nvPicPr>
          <p:cNvPr id="1700" name="Image" descr="Image"/>
          <p:cNvPicPr>
            <a:picLocks noChangeAspect="1"/>
          </p:cNvPicPr>
          <p:nvPr/>
        </p:nvPicPr>
        <p:blipFill>
          <a:blip r:embed="rId2"/>
          <a:stretch>
            <a:fillRect/>
          </a:stretch>
        </p:blipFill>
        <p:spPr>
          <a:xfrm>
            <a:off x="418157" y="5559532"/>
            <a:ext cx="2519235" cy="1012041"/>
          </a:xfrm>
          <a:prstGeom prst="rect">
            <a:avLst/>
          </a:prstGeom>
          <a:ln w="12700">
            <a:miter lim="400000"/>
          </a:ln>
        </p:spPr>
      </p:pic>
      <p:grpSp>
        <p:nvGrpSpPr>
          <p:cNvPr id="1703" name="Group 5"/>
          <p:cNvGrpSpPr/>
          <p:nvPr/>
        </p:nvGrpSpPr>
        <p:grpSpPr>
          <a:xfrm>
            <a:off x="7533221" y="835588"/>
            <a:ext cx="243845" cy="243845"/>
            <a:chOff x="0" y="0"/>
            <a:chExt cx="243844" cy="243844"/>
          </a:xfrm>
        </p:grpSpPr>
        <p:sp>
          <p:nvSpPr>
            <p:cNvPr id="1701" name="Oval 6"/>
            <p:cNvSpPr/>
            <p:nvPr/>
          </p:nvSpPr>
          <p:spPr>
            <a:xfrm>
              <a:off x="-1" y="-1"/>
              <a:ext cx="243845" cy="243845"/>
            </a:xfrm>
            <a:prstGeom prst="ellipse">
              <a:avLst/>
            </a:prstGeom>
            <a:solidFill>
              <a:srgbClr val="FFFFFF"/>
            </a:solidFill>
            <a:ln w="28575"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702" name="Oval 7"/>
            <p:cNvSpPr/>
            <p:nvPr/>
          </p:nvSpPr>
          <p:spPr>
            <a:xfrm>
              <a:off x="60960" y="60960"/>
              <a:ext cx="121925" cy="121925"/>
            </a:xfrm>
            <a:prstGeom prst="ellipse">
              <a:avLst/>
            </a:prstGeom>
            <a:solidFill>
              <a:srgbClr val="F6C443"/>
            </a:solidFill>
            <a:ln w="12700" cap="flat">
              <a:solidFill>
                <a:srgbClr val="F6C443"/>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704"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705"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706" name="ZoneTexte 2"/>
          <p:cNvSpPr txBox="1"/>
          <p:nvPr/>
        </p:nvSpPr>
        <p:spPr>
          <a:xfrm>
            <a:off x="6147263" y="218717"/>
            <a:ext cx="3015760"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Risks and dangers associated with AWS</a:t>
            </a:r>
          </a:p>
        </p:txBody>
      </p:sp>
      <p:pic>
        <p:nvPicPr>
          <p:cNvPr id="1707" name="cN6bbfU5M6D2JOv9PB54_moscow_russia.jpg" descr="cN6bbfU5M6D2JOv9PB54_moscow_russia.jpg"/>
          <p:cNvPicPr>
            <a:picLocks noChangeAspect="1"/>
          </p:cNvPicPr>
          <p:nvPr/>
        </p:nvPicPr>
        <p:blipFill>
          <a:blip r:embed="rId3"/>
          <a:stretch>
            <a:fillRect/>
          </a:stretch>
        </p:blipFill>
        <p:spPr>
          <a:xfrm>
            <a:off x="67298" y="2128946"/>
            <a:ext cx="3793221" cy="2846230"/>
          </a:xfrm>
          <a:prstGeom prst="rect">
            <a:avLst/>
          </a:prstGeom>
          <a:ln w="12700">
            <a:miter lim="400000"/>
          </a:ln>
        </p:spPr>
      </p:pic>
      <p:pic>
        <p:nvPicPr>
          <p:cNvPr id="1708" name="6nJUPxhFKcXNotpGkzNj_paris_france.jpg" descr="6nJUPxhFKcXNotpGkzNj_paris_france.jpg"/>
          <p:cNvPicPr>
            <a:picLocks noChangeAspect="1"/>
          </p:cNvPicPr>
          <p:nvPr/>
        </p:nvPicPr>
        <p:blipFill>
          <a:blip r:embed="rId4"/>
          <a:stretch>
            <a:fillRect/>
          </a:stretch>
        </p:blipFill>
        <p:spPr>
          <a:xfrm>
            <a:off x="4239233" y="2158842"/>
            <a:ext cx="3713534" cy="2786438"/>
          </a:xfrm>
          <a:prstGeom prst="rect">
            <a:avLst/>
          </a:prstGeom>
          <a:ln w="12700">
            <a:miter lim="400000"/>
          </a:ln>
        </p:spPr>
      </p:pic>
      <p:pic>
        <p:nvPicPr>
          <p:cNvPr id="1709" name="CpGtLp41H5aoVifIy-xB_brussels_belgium.jpg" descr="CpGtLp41H5aoVifIy-xB_brussels_belgium.jpg"/>
          <p:cNvPicPr>
            <a:picLocks noChangeAspect="1"/>
          </p:cNvPicPr>
          <p:nvPr/>
        </p:nvPicPr>
        <p:blipFill>
          <a:blip r:embed="rId5"/>
          <a:stretch>
            <a:fillRect/>
          </a:stretch>
        </p:blipFill>
        <p:spPr>
          <a:xfrm>
            <a:off x="8331481" y="2158842"/>
            <a:ext cx="3713533" cy="2786438"/>
          </a:xfrm>
          <a:prstGeom prst="rect">
            <a:avLst/>
          </a:prstGeom>
          <a:ln w="12700">
            <a:miter lim="400000"/>
          </a:ln>
        </p:spPr>
      </p:pic>
      <p:sp>
        <p:nvSpPr>
          <p:cNvPr id="1710" name="Moscow, Russia"/>
          <p:cNvSpPr txBox="1"/>
          <p:nvPr/>
        </p:nvSpPr>
        <p:spPr>
          <a:xfrm>
            <a:off x="1145003" y="5088285"/>
            <a:ext cx="1561462" cy="3330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Moscow, Russia</a:t>
            </a:r>
          </a:p>
        </p:txBody>
      </p:sp>
      <p:sp>
        <p:nvSpPr>
          <p:cNvPr id="1711" name="Paris, France"/>
          <p:cNvSpPr txBox="1"/>
          <p:nvPr/>
        </p:nvSpPr>
        <p:spPr>
          <a:xfrm>
            <a:off x="5379953" y="5088285"/>
            <a:ext cx="1277163" cy="3330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Paris, France</a:t>
            </a:r>
          </a:p>
        </p:txBody>
      </p:sp>
      <p:sp>
        <p:nvSpPr>
          <p:cNvPr id="1712" name="Brussels, Belgium"/>
          <p:cNvSpPr txBox="1"/>
          <p:nvPr/>
        </p:nvSpPr>
        <p:spPr>
          <a:xfrm>
            <a:off x="9245331" y="5088285"/>
            <a:ext cx="1724763" cy="3330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Brussels, Belgium</a:t>
            </a:r>
          </a:p>
        </p:txBody>
      </p:sp>
      <p:sp>
        <p:nvSpPr>
          <p:cNvPr id="1713" name="The consequences would be destructive…"/>
          <p:cNvSpPr txBox="1"/>
          <p:nvPr/>
        </p:nvSpPr>
        <p:spPr>
          <a:xfrm>
            <a:off x="554650" y="1408843"/>
            <a:ext cx="5046731" cy="3825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defRPr sz="2300"/>
            </a:lvl1pPr>
          </a:lstStyle>
          <a:p>
            <a:r>
              <a:t>The consequences would be destructive…</a:t>
            </a:r>
          </a:p>
        </p:txBody>
      </p:sp>
      <p:sp>
        <p:nvSpPr>
          <p:cNvPr id="1714"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8" name="Pentagon 3"/>
          <p:cNvSpPr/>
          <p:nvPr/>
        </p:nvSpPr>
        <p:spPr>
          <a:xfrm>
            <a:off x="-25379" y="244712"/>
            <a:ext cx="928470" cy="30949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000" y="0"/>
                </a:lnTo>
                <a:lnTo>
                  <a:pt x="21600" y="10800"/>
                </a:lnTo>
                <a:lnTo>
                  <a:pt x="18000" y="21600"/>
                </a:lnTo>
                <a:lnTo>
                  <a:pt x="0" y="21600"/>
                </a:lnTo>
                <a:close/>
              </a:path>
            </a:pathLst>
          </a:custGeom>
          <a:solidFill>
            <a:srgbClr val="FFFFFF"/>
          </a:solidFill>
          <a:ln w="12700">
            <a:miter lim="400000"/>
          </a:ln>
        </p:spPr>
        <p:txBody>
          <a:bodyPr lIns="45718" tIns="45718" rIns="45718" bIns="45718" anchor="ctr"/>
          <a:lstStyle/>
          <a:p>
            <a:pPr algn="ctr">
              <a:defRPr>
                <a:solidFill>
                  <a:srgbClr val="FFFFFF"/>
                </a:solidFill>
                <a:latin typeface="Arial"/>
                <a:ea typeface="Arial"/>
                <a:cs typeface="Arial"/>
                <a:sym typeface="Arial"/>
              </a:defRPr>
            </a:pPr>
            <a:endParaRPr/>
          </a:p>
        </p:txBody>
      </p:sp>
      <p:sp>
        <p:nvSpPr>
          <p:cNvPr id="1439" name="TextBox 10"/>
          <p:cNvSpPr txBox="1"/>
          <p:nvPr/>
        </p:nvSpPr>
        <p:spPr>
          <a:xfrm>
            <a:off x="1098050" y="-40608"/>
            <a:ext cx="5289456" cy="7822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4900">
                <a:solidFill>
                  <a:srgbClr val="FFFFFF"/>
                </a:solidFill>
                <a:latin typeface="Arial"/>
                <a:ea typeface="Arial"/>
                <a:cs typeface="Arial"/>
                <a:sym typeface="Arial"/>
              </a:defRPr>
            </a:lvl1pPr>
          </a:lstStyle>
          <a:p>
            <a:r>
              <a:t>Summary</a:t>
            </a:r>
          </a:p>
        </p:txBody>
      </p:sp>
      <p:sp>
        <p:nvSpPr>
          <p:cNvPr id="1440" name="Straight Connector 5"/>
          <p:cNvSpPr/>
          <p:nvPr/>
        </p:nvSpPr>
        <p:spPr>
          <a:xfrm>
            <a:off x="5850813" y="1087772"/>
            <a:ext cx="19729" cy="4460971"/>
          </a:xfrm>
          <a:prstGeom prst="line">
            <a:avLst/>
          </a:prstGeom>
          <a:ln w="63500">
            <a:solidFill>
              <a:srgbClr val="FFFFFF"/>
            </a:solidFill>
          </a:ln>
        </p:spPr>
        <p:txBody>
          <a:bodyPr lIns="45718" tIns="45718" rIns="45718" bIns="45718"/>
          <a:lstStyle/>
          <a:p>
            <a:pPr algn="l"/>
            <a:endParaRPr/>
          </a:p>
        </p:txBody>
      </p:sp>
      <p:sp>
        <p:nvSpPr>
          <p:cNvPr id="1441" name="Oval 6"/>
          <p:cNvSpPr/>
          <p:nvPr/>
        </p:nvSpPr>
        <p:spPr>
          <a:xfrm rot="10800000">
            <a:off x="5720197" y="979861"/>
            <a:ext cx="281359" cy="309495"/>
          </a:xfrm>
          <a:prstGeom prst="ellipse">
            <a:avLst/>
          </a:prstGeom>
          <a:solidFill>
            <a:srgbClr val="FFFFFF"/>
          </a:solidFill>
          <a:ln w="12700">
            <a:miter lim="400000"/>
          </a:ln>
        </p:spPr>
        <p:txBody>
          <a:bodyPr lIns="45718" tIns="45718" rIns="45718" bIns="45718" anchor="ctr"/>
          <a:lstStyle/>
          <a:p>
            <a:pPr algn="ctr">
              <a:defRPr>
                <a:solidFill>
                  <a:schemeClr val="accent4"/>
                </a:solidFill>
                <a:latin typeface="Arial"/>
                <a:ea typeface="Arial"/>
                <a:cs typeface="Arial"/>
                <a:sym typeface="Arial"/>
              </a:defRPr>
            </a:pPr>
            <a:endParaRPr/>
          </a:p>
        </p:txBody>
      </p:sp>
      <p:sp>
        <p:nvSpPr>
          <p:cNvPr id="1442" name="Pentagon 7"/>
          <p:cNvSpPr/>
          <p:nvPr/>
        </p:nvSpPr>
        <p:spPr>
          <a:xfrm rot="10800000">
            <a:off x="5244003" y="975915"/>
            <a:ext cx="337628" cy="30949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1700" y="0"/>
                </a:lnTo>
                <a:lnTo>
                  <a:pt x="21600" y="10800"/>
                </a:lnTo>
                <a:lnTo>
                  <a:pt x="11700" y="21600"/>
                </a:lnTo>
                <a:lnTo>
                  <a:pt x="0" y="21600"/>
                </a:lnTo>
                <a:close/>
              </a:path>
            </a:pathLst>
          </a:custGeom>
          <a:solidFill>
            <a:srgbClr val="AE2417"/>
          </a:solidFill>
          <a:ln w="12700">
            <a:miter lim="400000"/>
          </a:ln>
        </p:spPr>
        <p:txBody>
          <a:bodyPr lIns="45718" tIns="45718" rIns="45718" bIns="45718" anchor="ctr"/>
          <a:lstStyle/>
          <a:p>
            <a:pPr algn="ctr">
              <a:defRPr>
                <a:solidFill>
                  <a:srgbClr val="FFFFFF"/>
                </a:solidFill>
              </a:defRPr>
            </a:pPr>
            <a:endParaRPr/>
          </a:p>
        </p:txBody>
      </p:sp>
      <p:sp>
        <p:nvSpPr>
          <p:cNvPr id="1443" name="TextBox 19"/>
          <p:cNvSpPr txBox="1"/>
          <p:nvPr/>
        </p:nvSpPr>
        <p:spPr>
          <a:xfrm>
            <a:off x="3449786" y="917438"/>
            <a:ext cx="1655650" cy="4343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2400">
                <a:solidFill>
                  <a:srgbClr val="AE2516"/>
                </a:solidFill>
                <a:latin typeface="Tw Cen MT"/>
                <a:ea typeface="Tw Cen MT"/>
                <a:cs typeface="Tw Cen MT"/>
                <a:sym typeface="Tw Cen MT"/>
              </a:defRPr>
            </a:lvl1pPr>
          </a:lstStyle>
          <a:p>
            <a:r>
              <a:t>Introduction</a:t>
            </a:r>
          </a:p>
        </p:txBody>
      </p:sp>
      <p:sp>
        <p:nvSpPr>
          <p:cNvPr id="1444" name="Oval 15"/>
          <p:cNvSpPr/>
          <p:nvPr/>
        </p:nvSpPr>
        <p:spPr>
          <a:xfrm rot="10800000">
            <a:off x="5720197" y="2467135"/>
            <a:ext cx="281359" cy="309495"/>
          </a:xfrm>
          <a:prstGeom prst="ellipse">
            <a:avLst/>
          </a:prstGeom>
          <a:solidFill>
            <a:srgbClr val="FFFFFF"/>
          </a:solidFill>
          <a:ln w="12700">
            <a:miter lim="400000"/>
          </a:ln>
        </p:spPr>
        <p:txBody>
          <a:bodyPr lIns="45718" tIns="45718" rIns="45718" bIns="45718" anchor="ctr"/>
          <a:lstStyle/>
          <a:p>
            <a:pPr algn="ctr">
              <a:defRPr>
                <a:solidFill>
                  <a:schemeClr val="accent4"/>
                </a:solidFill>
                <a:latin typeface="Arial"/>
                <a:ea typeface="Arial"/>
                <a:cs typeface="Arial"/>
                <a:sym typeface="Arial"/>
              </a:defRPr>
            </a:pPr>
            <a:endParaRPr/>
          </a:p>
        </p:txBody>
      </p:sp>
      <p:sp>
        <p:nvSpPr>
          <p:cNvPr id="1445" name="Pentagon 16"/>
          <p:cNvSpPr/>
          <p:nvPr/>
        </p:nvSpPr>
        <p:spPr>
          <a:xfrm>
            <a:off x="6122503" y="2464504"/>
            <a:ext cx="337628" cy="30949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1700" y="0"/>
                </a:lnTo>
                <a:lnTo>
                  <a:pt x="21600" y="10800"/>
                </a:lnTo>
                <a:lnTo>
                  <a:pt x="11700" y="21600"/>
                </a:lnTo>
                <a:lnTo>
                  <a:pt x="0" y="21600"/>
                </a:lnTo>
                <a:close/>
              </a:path>
            </a:pathLst>
          </a:custGeom>
          <a:solidFill>
            <a:srgbClr val="618A3D"/>
          </a:solidFill>
          <a:ln w="12700">
            <a:miter lim="400000"/>
          </a:ln>
        </p:spPr>
        <p:txBody>
          <a:bodyPr lIns="45718" tIns="45718" rIns="45718" bIns="45718" anchor="ctr"/>
          <a:lstStyle/>
          <a:p>
            <a:pPr algn="ctr">
              <a:defRPr>
                <a:solidFill>
                  <a:srgbClr val="FFFFFF"/>
                </a:solidFill>
                <a:latin typeface="Arial"/>
                <a:ea typeface="Arial"/>
                <a:cs typeface="Arial"/>
                <a:sym typeface="Arial"/>
              </a:defRPr>
            </a:pPr>
            <a:endParaRPr/>
          </a:p>
        </p:txBody>
      </p:sp>
      <p:sp>
        <p:nvSpPr>
          <p:cNvPr id="1446" name="Oval 21"/>
          <p:cNvSpPr/>
          <p:nvPr/>
        </p:nvSpPr>
        <p:spPr>
          <a:xfrm>
            <a:off x="5729863" y="3954409"/>
            <a:ext cx="281359" cy="309495"/>
          </a:xfrm>
          <a:prstGeom prst="ellipse">
            <a:avLst/>
          </a:prstGeom>
          <a:solidFill>
            <a:srgbClr val="FFFFFF"/>
          </a:solidFill>
          <a:ln w="12700">
            <a:miter lim="400000"/>
          </a:ln>
        </p:spPr>
        <p:txBody>
          <a:bodyPr lIns="45718" tIns="45718" rIns="45718" bIns="45718" anchor="ctr"/>
          <a:lstStyle/>
          <a:p>
            <a:pPr algn="ctr">
              <a:defRPr>
                <a:solidFill>
                  <a:schemeClr val="accent4"/>
                </a:solidFill>
                <a:latin typeface="Arial"/>
                <a:ea typeface="Arial"/>
                <a:cs typeface="Arial"/>
                <a:sym typeface="Arial"/>
              </a:defRPr>
            </a:pPr>
            <a:endParaRPr/>
          </a:p>
        </p:txBody>
      </p:sp>
      <p:sp>
        <p:nvSpPr>
          <p:cNvPr id="1447" name="Pentagon 23"/>
          <p:cNvSpPr/>
          <p:nvPr/>
        </p:nvSpPr>
        <p:spPr>
          <a:xfrm rot="10800000">
            <a:off x="5244003" y="3954410"/>
            <a:ext cx="337628" cy="30949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1700" y="0"/>
                </a:lnTo>
                <a:lnTo>
                  <a:pt x="21600" y="10800"/>
                </a:lnTo>
                <a:lnTo>
                  <a:pt x="11700" y="21600"/>
                </a:lnTo>
                <a:lnTo>
                  <a:pt x="0" y="21600"/>
                </a:lnTo>
                <a:close/>
              </a:path>
            </a:pathLst>
          </a:custGeom>
          <a:solidFill>
            <a:srgbClr val="F6C443"/>
          </a:solidFill>
          <a:ln w="12700">
            <a:miter lim="400000"/>
          </a:ln>
        </p:spPr>
        <p:txBody>
          <a:bodyPr lIns="45718" tIns="45718" rIns="45718" bIns="45718" anchor="ctr"/>
          <a:lstStyle/>
          <a:p>
            <a:pPr algn="ctr">
              <a:defRPr>
                <a:solidFill>
                  <a:srgbClr val="FFFFFF"/>
                </a:solidFill>
                <a:latin typeface="Arial"/>
                <a:ea typeface="Arial"/>
                <a:cs typeface="Arial"/>
                <a:sym typeface="Arial"/>
              </a:defRPr>
            </a:pPr>
            <a:endParaRPr/>
          </a:p>
        </p:txBody>
      </p:sp>
      <p:sp>
        <p:nvSpPr>
          <p:cNvPr id="1448" name="Oval 25"/>
          <p:cNvSpPr/>
          <p:nvPr/>
        </p:nvSpPr>
        <p:spPr>
          <a:xfrm>
            <a:off x="3866291" y="627198"/>
            <a:ext cx="125507" cy="114481"/>
          </a:xfrm>
          <a:prstGeom prst="ellipse">
            <a:avLst/>
          </a:prstGeom>
          <a:solidFill>
            <a:srgbClr val="767171"/>
          </a:solidFill>
          <a:ln w="12700">
            <a:miter lim="400000"/>
          </a:ln>
        </p:spPr>
        <p:txBody>
          <a:bodyPr lIns="45718" tIns="45718" rIns="45718" bIns="45718" anchor="ctr"/>
          <a:lstStyle/>
          <a:p>
            <a:pPr algn="ctr">
              <a:defRPr>
                <a:solidFill>
                  <a:srgbClr val="FFFFFF"/>
                </a:solidFill>
                <a:latin typeface="Arial"/>
                <a:ea typeface="Arial"/>
                <a:cs typeface="Arial"/>
                <a:sym typeface="Arial"/>
              </a:defRPr>
            </a:pPr>
            <a:endParaRPr/>
          </a:p>
        </p:txBody>
      </p:sp>
      <p:sp>
        <p:nvSpPr>
          <p:cNvPr id="1449" name="Straight Connector 48"/>
          <p:cNvSpPr/>
          <p:nvPr/>
        </p:nvSpPr>
        <p:spPr>
          <a:xfrm>
            <a:off x="-3710" y="684436"/>
            <a:ext cx="3964805" cy="1"/>
          </a:xfrm>
          <a:prstGeom prst="line">
            <a:avLst/>
          </a:prstGeom>
          <a:ln w="31750">
            <a:solidFill>
              <a:srgbClr val="767171"/>
            </a:solidFill>
          </a:ln>
        </p:spPr>
        <p:txBody>
          <a:bodyPr lIns="45718" tIns="45718" rIns="45718" bIns="45718"/>
          <a:lstStyle/>
          <a:p>
            <a:pPr algn="l"/>
            <a:endParaRPr/>
          </a:p>
        </p:txBody>
      </p:sp>
      <p:sp>
        <p:nvSpPr>
          <p:cNvPr id="1450" name="Pentagon 46"/>
          <p:cNvSpPr/>
          <p:nvPr/>
        </p:nvSpPr>
        <p:spPr>
          <a:xfrm rot="10800000" flipH="1">
            <a:off x="6132169" y="5441686"/>
            <a:ext cx="337628" cy="30949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1700" y="0"/>
                </a:lnTo>
                <a:lnTo>
                  <a:pt x="21600" y="10800"/>
                </a:lnTo>
                <a:lnTo>
                  <a:pt x="11700" y="21600"/>
                </a:lnTo>
                <a:lnTo>
                  <a:pt x="0" y="21600"/>
                </a:lnTo>
                <a:close/>
              </a:path>
            </a:pathLst>
          </a:custGeom>
          <a:solidFill>
            <a:srgbClr val="70DBFF"/>
          </a:solidFill>
          <a:ln w="12700">
            <a:miter lim="400000"/>
          </a:ln>
        </p:spPr>
        <p:txBody>
          <a:bodyPr lIns="45718" tIns="45718" rIns="45718" bIns="45718" anchor="ctr"/>
          <a:lstStyle/>
          <a:p>
            <a:pPr algn="ctr">
              <a:defRPr>
                <a:solidFill>
                  <a:srgbClr val="FFFFFF"/>
                </a:solidFill>
                <a:latin typeface="Arial"/>
                <a:ea typeface="Arial"/>
                <a:cs typeface="Arial"/>
                <a:sym typeface="Arial"/>
              </a:defRPr>
            </a:pPr>
            <a:endParaRPr/>
          </a:p>
        </p:txBody>
      </p:sp>
      <p:sp>
        <p:nvSpPr>
          <p:cNvPr id="1451" name="Oval 26"/>
          <p:cNvSpPr/>
          <p:nvPr/>
        </p:nvSpPr>
        <p:spPr>
          <a:xfrm rot="10800000">
            <a:off x="5729861" y="5441681"/>
            <a:ext cx="281359" cy="309495"/>
          </a:xfrm>
          <a:prstGeom prst="ellipse">
            <a:avLst/>
          </a:prstGeom>
          <a:solidFill>
            <a:srgbClr val="FFFFFF"/>
          </a:solidFill>
          <a:ln w="12700">
            <a:miter lim="400000"/>
          </a:ln>
        </p:spPr>
        <p:txBody>
          <a:bodyPr lIns="45718" tIns="45718" rIns="45718" bIns="45718" anchor="ctr"/>
          <a:lstStyle/>
          <a:p>
            <a:pPr algn="ctr">
              <a:defRPr>
                <a:solidFill>
                  <a:schemeClr val="accent4"/>
                </a:solidFill>
                <a:latin typeface="Arial"/>
                <a:ea typeface="Arial"/>
                <a:cs typeface="Arial"/>
                <a:sym typeface="Arial"/>
              </a:defRPr>
            </a:pPr>
            <a:endParaRPr/>
          </a:p>
        </p:txBody>
      </p:sp>
      <p:sp>
        <p:nvSpPr>
          <p:cNvPr id="1452" name="Numéro de diapositive"/>
          <p:cNvSpPr txBox="1">
            <a:spLocks noGrp="1"/>
          </p:cNvSpPr>
          <p:nvPr>
            <p:ph type="sldNum" sz="quarter" idx="2"/>
          </p:nvPr>
        </p:nvSpPr>
        <p:spPr>
          <a:xfrm>
            <a:off x="11678766" y="6079940"/>
            <a:ext cx="350936" cy="51304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2</a:t>
            </a:fld>
            <a:endParaRPr/>
          </a:p>
        </p:txBody>
      </p:sp>
      <p:sp>
        <p:nvSpPr>
          <p:cNvPr id="1453" name="TextBox 19"/>
          <p:cNvSpPr txBox="1"/>
          <p:nvPr/>
        </p:nvSpPr>
        <p:spPr>
          <a:xfrm>
            <a:off x="6852013" y="2404712"/>
            <a:ext cx="1655650" cy="4343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2400">
                <a:solidFill>
                  <a:srgbClr val="618A3E"/>
                </a:solidFill>
                <a:latin typeface="Tw Cen MT"/>
                <a:ea typeface="Tw Cen MT"/>
                <a:cs typeface="Tw Cen MT"/>
                <a:sym typeface="Tw Cen MT"/>
              </a:defRPr>
            </a:lvl1pPr>
          </a:lstStyle>
          <a:p>
            <a:r>
              <a:t>AWS</a:t>
            </a:r>
          </a:p>
        </p:txBody>
      </p:sp>
      <p:sp>
        <p:nvSpPr>
          <p:cNvPr id="1454" name="TextBox 19"/>
          <p:cNvSpPr txBox="1"/>
          <p:nvPr/>
        </p:nvSpPr>
        <p:spPr>
          <a:xfrm>
            <a:off x="183024" y="3890672"/>
            <a:ext cx="5963794" cy="4343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2400">
                <a:solidFill>
                  <a:srgbClr val="F5C443"/>
                </a:solidFill>
                <a:latin typeface="Tw Cen MT"/>
                <a:ea typeface="Tw Cen MT"/>
                <a:cs typeface="Tw Cen MT"/>
                <a:sym typeface="Tw Cen MT"/>
              </a:defRPr>
            </a:lvl1pPr>
          </a:lstStyle>
          <a:p>
            <a:r>
              <a:t>Risks and dangers associated with AWS</a:t>
            </a:r>
          </a:p>
        </p:txBody>
      </p:sp>
      <p:sp>
        <p:nvSpPr>
          <p:cNvPr id="1455" name="TextBox 19"/>
          <p:cNvSpPr txBox="1"/>
          <p:nvPr/>
        </p:nvSpPr>
        <p:spPr>
          <a:xfrm>
            <a:off x="6590744" y="5379263"/>
            <a:ext cx="5963795" cy="4343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2400">
                <a:solidFill>
                  <a:srgbClr val="70DBFF"/>
                </a:solidFill>
                <a:latin typeface="Tw Cen MT"/>
                <a:ea typeface="Tw Cen MT"/>
                <a:cs typeface="Tw Cen MT"/>
                <a:sym typeface="Tw Cen MT"/>
              </a:defRPr>
            </a:lvl1pPr>
          </a:lstStyle>
          <a:p>
            <a:r>
              <a:t>Conclusion</a:t>
            </a:r>
          </a:p>
        </p:txBody>
      </p:sp>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afterEffect">
                                  <p:stCondLst>
                                    <p:cond delay="0"/>
                                  </p:stCondLst>
                                  <p:iterate>
                                    <p:tmAbs val="0"/>
                                  </p:iterate>
                                  <p:childTnLst>
                                    <p:set>
                                      <p:cBhvr>
                                        <p:cTn id="6" fill="hold"/>
                                        <p:tgtEl>
                                          <p:spTgt spid="1448"/>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grpId="2" nodeType="afterEffect">
                                  <p:stCondLst>
                                    <p:cond delay="0"/>
                                  </p:stCondLst>
                                  <p:iterate>
                                    <p:tmAbs val="0"/>
                                  </p:iterate>
                                  <p:childTnLst>
                                    <p:set>
                                      <p:cBhvr>
                                        <p:cTn id="9" fill="hold"/>
                                        <p:tgtEl>
                                          <p:spTgt spid="1449"/>
                                        </p:tgtEl>
                                        <p:attrNameLst>
                                          <p:attrName>style.visibility</p:attrName>
                                        </p:attrNameLst>
                                      </p:cBhvr>
                                      <p:to>
                                        <p:strVal val="visible"/>
                                      </p:to>
                                    </p:set>
                                    <p:animEffect transition="in" filter="wipe(left)">
                                      <p:cBhvr>
                                        <p:cTn id="10" dur="500"/>
                                        <p:tgtEl>
                                          <p:spTgt spid="1449"/>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3" nodeType="clickEffect">
                                  <p:stCondLst>
                                    <p:cond delay="0"/>
                                  </p:stCondLst>
                                  <p:iterate>
                                    <p:tmAbs val="0"/>
                                  </p:iterate>
                                  <p:childTnLst>
                                    <p:set>
                                      <p:cBhvr>
                                        <p:cTn id="14" fill="hold"/>
                                        <p:tgtEl>
                                          <p:spTgt spid="1442"/>
                                        </p:tgtEl>
                                        <p:attrNameLst>
                                          <p:attrName>style.visibility</p:attrName>
                                        </p:attrNameLst>
                                      </p:cBhvr>
                                      <p:to>
                                        <p:strVal val="visible"/>
                                      </p:to>
                                    </p:set>
                                    <p:animEffect transition="in" filter="dissolve">
                                      <p:cBhvr>
                                        <p:cTn id="15" dur="500"/>
                                        <p:tgtEl>
                                          <p:spTgt spid="1442"/>
                                        </p:tgtEl>
                                      </p:cBhvr>
                                    </p:animEffect>
                                  </p:childTnLst>
                                </p:cTn>
                              </p:par>
                            </p:childTnLst>
                          </p:cTn>
                        </p:par>
                        <p:par>
                          <p:cTn id="16" fill="hold">
                            <p:stCondLst>
                              <p:cond delay="500"/>
                            </p:stCondLst>
                            <p:childTnLst>
                              <p:par>
                                <p:cTn id="17" presetID="9" presetClass="entr" fill="hold" grpId="4" nodeType="afterEffect">
                                  <p:stCondLst>
                                    <p:cond delay="0"/>
                                  </p:stCondLst>
                                  <p:iterate>
                                    <p:tmAbs val="0"/>
                                  </p:iterate>
                                  <p:childTnLst>
                                    <p:set>
                                      <p:cBhvr>
                                        <p:cTn id="18" fill="hold"/>
                                        <p:tgtEl>
                                          <p:spTgt spid="1443"/>
                                        </p:tgtEl>
                                        <p:attrNameLst>
                                          <p:attrName>style.visibility</p:attrName>
                                        </p:attrNameLst>
                                      </p:cBhvr>
                                      <p:to>
                                        <p:strVal val="visible"/>
                                      </p:to>
                                    </p:set>
                                    <p:animEffect transition="in" filter="dissolve">
                                      <p:cBhvr>
                                        <p:cTn id="19" dur="500"/>
                                        <p:tgtEl>
                                          <p:spTgt spid="1443"/>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fill="hold" grpId="5" nodeType="clickEffect">
                                  <p:stCondLst>
                                    <p:cond delay="0"/>
                                  </p:stCondLst>
                                  <p:iterate>
                                    <p:tmAbs val="0"/>
                                  </p:iterate>
                                  <p:childTnLst>
                                    <p:set>
                                      <p:cBhvr>
                                        <p:cTn id="23" fill="hold"/>
                                        <p:tgtEl>
                                          <p:spTgt spid="1445"/>
                                        </p:tgtEl>
                                        <p:attrNameLst>
                                          <p:attrName>style.visibility</p:attrName>
                                        </p:attrNameLst>
                                      </p:cBhvr>
                                      <p:to>
                                        <p:strVal val="visible"/>
                                      </p:to>
                                    </p:set>
                                    <p:animEffect transition="in" filter="dissolve">
                                      <p:cBhvr>
                                        <p:cTn id="24" dur="500"/>
                                        <p:tgtEl>
                                          <p:spTgt spid="1445"/>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fill="hold" grpId="6" nodeType="clickEffect">
                                  <p:stCondLst>
                                    <p:cond delay="0"/>
                                  </p:stCondLst>
                                  <p:iterate>
                                    <p:tmAbs val="0"/>
                                  </p:iterate>
                                  <p:childTnLst>
                                    <p:set>
                                      <p:cBhvr>
                                        <p:cTn id="28" fill="hold"/>
                                        <p:tgtEl>
                                          <p:spTgt spid="1447"/>
                                        </p:tgtEl>
                                        <p:attrNameLst>
                                          <p:attrName>style.visibility</p:attrName>
                                        </p:attrNameLst>
                                      </p:cBhvr>
                                      <p:to>
                                        <p:strVal val="visible"/>
                                      </p:to>
                                    </p:set>
                                    <p:animEffect transition="in" filter="dissolve">
                                      <p:cBhvr>
                                        <p:cTn id="29" dur="500"/>
                                        <p:tgtEl>
                                          <p:spTgt spid="1447"/>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fill="hold" grpId="7" nodeType="clickEffect">
                                  <p:stCondLst>
                                    <p:cond delay="0"/>
                                  </p:stCondLst>
                                  <p:iterate>
                                    <p:tmAbs val="0"/>
                                  </p:iterate>
                                  <p:childTnLst>
                                    <p:set>
                                      <p:cBhvr>
                                        <p:cTn id="33" fill="hold"/>
                                        <p:tgtEl>
                                          <p:spTgt spid="1450"/>
                                        </p:tgtEl>
                                        <p:attrNameLst>
                                          <p:attrName>style.visibility</p:attrName>
                                        </p:attrNameLst>
                                      </p:cBhvr>
                                      <p:to>
                                        <p:strVal val="visible"/>
                                      </p:to>
                                    </p:set>
                                    <p:animEffect transition="in" filter="dissolve">
                                      <p:cBhvr>
                                        <p:cTn id="34" dur="500"/>
                                        <p:tgtEl>
                                          <p:spTgt spid="1450"/>
                                        </p:tgtEl>
                                      </p:cBhvr>
                                    </p:animEffect>
                                  </p:childTnLst>
                                </p:cTn>
                              </p:par>
                            </p:childTnLst>
                          </p:cTn>
                        </p:par>
                        <p:par>
                          <p:cTn id="35" fill="hold">
                            <p:stCondLst>
                              <p:cond delay="500"/>
                            </p:stCondLst>
                            <p:childTnLst>
                              <p:par>
                                <p:cTn id="36" presetID="9" presetClass="entr" fill="hold" grpId="8" nodeType="afterEffect">
                                  <p:stCondLst>
                                    <p:cond delay="0"/>
                                  </p:stCondLst>
                                  <p:iterate>
                                    <p:tmAbs val="0"/>
                                  </p:iterate>
                                  <p:childTnLst>
                                    <p:set>
                                      <p:cBhvr>
                                        <p:cTn id="37" fill="hold"/>
                                        <p:tgtEl>
                                          <p:spTgt spid="1453"/>
                                        </p:tgtEl>
                                        <p:attrNameLst>
                                          <p:attrName>style.visibility</p:attrName>
                                        </p:attrNameLst>
                                      </p:cBhvr>
                                      <p:to>
                                        <p:strVal val="visible"/>
                                      </p:to>
                                    </p:set>
                                    <p:animEffect transition="in" filter="dissolve">
                                      <p:cBhvr>
                                        <p:cTn id="38" dur="500"/>
                                        <p:tgtEl>
                                          <p:spTgt spid="1453"/>
                                        </p:tgtEl>
                                      </p:cBhvr>
                                    </p:animEffect>
                                  </p:childTnLst>
                                </p:cTn>
                              </p:par>
                            </p:childTnLst>
                          </p:cTn>
                        </p:par>
                        <p:par>
                          <p:cTn id="39" fill="hold">
                            <p:stCondLst>
                              <p:cond delay="1000"/>
                            </p:stCondLst>
                            <p:childTnLst>
                              <p:par>
                                <p:cTn id="40" presetID="9" presetClass="entr" fill="hold" grpId="9" nodeType="afterEffect">
                                  <p:stCondLst>
                                    <p:cond delay="0"/>
                                  </p:stCondLst>
                                  <p:iterate>
                                    <p:tmAbs val="0"/>
                                  </p:iterate>
                                  <p:childTnLst>
                                    <p:set>
                                      <p:cBhvr>
                                        <p:cTn id="41" fill="hold"/>
                                        <p:tgtEl>
                                          <p:spTgt spid="1454"/>
                                        </p:tgtEl>
                                        <p:attrNameLst>
                                          <p:attrName>style.visibility</p:attrName>
                                        </p:attrNameLst>
                                      </p:cBhvr>
                                      <p:to>
                                        <p:strVal val="visible"/>
                                      </p:to>
                                    </p:set>
                                    <p:animEffect transition="in" filter="dissolve">
                                      <p:cBhvr>
                                        <p:cTn id="42" dur="500"/>
                                        <p:tgtEl>
                                          <p:spTgt spid="1454"/>
                                        </p:tgtEl>
                                      </p:cBhvr>
                                    </p:animEffect>
                                  </p:childTnLst>
                                </p:cTn>
                              </p:par>
                            </p:childTnLst>
                          </p:cTn>
                        </p:par>
                        <p:par>
                          <p:cTn id="43" fill="hold">
                            <p:stCondLst>
                              <p:cond delay="1500"/>
                            </p:stCondLst>
                            <p:childTnLst>
                              <p:par>
                                <p:cTn id="44" presetID="9" presetClass="entr" fill="hold" grpId="10" nodeType="afterEffect">
                                  <p:stCondLst>
                                    <p:cond delay="0"/>
                                  </p:stCondLst>
                                  <p:iterate>
                                    <p:tmAbs val="0"/>
                                  </p:iterate>
                                  <p:childTnLst>
                                    <p:set>
                                      <p:cBhvr>
                                        <p:cTn id="45" fill="hold"/>
                                        <p:tgtEl>
                                          <p:spTgt spid="1455"/>
                                        </p:tgtEl>
                                        <p:attrNameLst>
                                          <p:attrName>style.visibility</p:attrName>
                                        </p:attrNameLst>
                                      </p:cBhvr>
                                      <p:to>
                                        <p:strVal val="visible"/>
                                      </p:to>
                                    </p:set>
                                    <p:animEffect transition="in" filter="dissolve">
                                      <p:cBhvr>
                                        <p:cTn id="46" dur="500"/>
                                        <p:tgtEl>
                                          <p:spTgt spid="14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2" grpId="3" animBg="1" advAuto="0"/>
      <p:bldP spid="1443" grpId="4" animBg="1" advAuto="0"/>
      <p:bldP spid="1445" grpId="5" animBg="1" advAuto="0"/>
      <p:bldP spid="1447" grpId="6" animBg="1" advAuto="0"/>
      <p:bldP spid="1448" grpId="1" animBg="1" advAuto="0"/>
      <p:bldP spid="1449" grpId="2" animBg="1" advAuto="0"/>
      <p:bldP spid="1450" grpId="7" animBg="1" advAuto="0"/>
      <p:bldP spid="1453" grpId="8" animBg="1" advAuto="0"/>
      <p:bldP spid="1454" grpId="9" animBg="1" advAuto="0"/>
      <p:bldP spid="1455" grpId="10" animBg="1" advAuto="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70DBFF"/>
        </a:solidFill>
        <a:effectLst/>
      </p:bgPr>
    </p:bg>
    <p:spTree>
      <p:nvGrpSpPr>
        <p:cNvPr id="1" name=""/>
        <p:cNvGrpSpPr/>
        <p:nvPr/>
      </p:nvGrpSpPr>
      <p:grpSpPr>
        <a:xfrm>
          <a:off x="0" y="0"/>
          <a:ext cx="0" cy="0"/>
          <a:chOff x="0" y="0"/>
          <a:chExt cx="0" cy="0"/>
        </a:xfrm>
      </p:grpSpPr>
      <p:sp>
        <p:nvSpPr>
          <p:cNvPr id="1716" name="TextBox 6"/>
          <p:cNvSpPr txBox="1"/>
          <p:nvPr/>
        </p:nvSpPr>
        <p:spPr>
          <a:xfrm>
            <a:off x="401576" y="4100786"/>
            <a:ext cx="5751823" cy="10072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defTabSz="1371600">
              <a:defRPr sz="7200">
                <a:solidFill>
                  <a:srgbClr val="FFFFFF"/>
                </a:solidFill>
              </a:defRPr>
            </a:lvl1pPr>
          </a:lstStyle>
          <a:p>
            <a:r>
              <a:t>Conclusion </a:t>
            </a:r>
          </a:p>
        </p:txBody>
      </p:sp>
      <p:sp>
        <p:nvSpPr>
          <p:cNvPr id="1717" name="Numéro de diapositive"/>
          <p:cNvSpPr txBox="1">
            <a:spLocks noGrp="1"/>
          </p:cNvSpPr>
          <p:nvPr>
            <p:ph type="sldNum" sz="quarter" idx="2"/>
          </p:nvPr>
        </p:nvSpPr>
        <p:spPr>
          <a:xfrm>
            <a:off x="11716302" y="6400762"/>
            <a:ext cx="387357" cy="38537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solidFill>
                  <a:srgbClr val="FFFFFF"/>
                </a:solidFill>
              </a:defRPr>
            </a:lvl1pPr>
          </a:lstStyle>
          <a:p>
            <a:fld id="{86CB4B4D-7CA3-9044-876B-883B54F8677D}" type="slidenum">
              <a:t>20</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1716"/>
                                        </p:tgtEl>
                                        <p:attrNameLst>
                                          <p:attrName>style.visibility</p:attrName>
                                        </p:attrNameLst>
                                      </p:cBhvr>
                                      <p:to>
                                        <p:strVal val="visible"/>
                                      </p:to>
                                    </p:set>
                                    <p:anim calcmode="lin" valueType="num">
                                      <p:cBhvr>
                                        <p:cTn id="7" dur="1000" fill="hold"/>
                                        <p:tgtEl>
                                          <p:spTgt spid="1716"/>
                                        </p:tgtEl>
                                        <p:attrNameLst>
                                          <p:attrName>ppt_x</p:attrName>
                                        </p:attrNameLst>
                                      </p:cBhvr>
                                      <p:tavLst>
                                        <p:tav tm="0">
                                          <p:val>
                                            <p:strVal val="#ppt_x"/>
                                          </p:val>
                                        </p:tav>
                                        <p:tav tm="100000">
                                          <p:val>
                                            <p:strVal val="#ppt_x"/>
                                          </p:val>
                                        </p:tav>
                                      </p:tavLst>
                                    </p:anim>
                                    <p:anim calcmode="lin" valueType="num">
                                      <p:cBhvr>
                                        <p:cTn id="8" dur="1000" fill="hold"/>
                                        <p:tgtEl>
                                          <p:spTgt spid="17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6" grpId="1"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9"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720"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721"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21</a:t>
            </a:fld>
            <a:endParaRPr/>
          </a:p>
        </p:txBody>
      </p:sp>
      <p:pic>
        <p:nvPicPr>
          <p:cNvPr id="1722" name="Image" descr="Image"/>
          <p:cNvPicPr>
            <a:picLocks noChangeAspect="1"/>
          </p:cNvPicPr>
          <p:nvPr/>
        </p:nvPicPr>
        <p:blipFill>
          <a:blip r:embed="rId2"/>
          <a:stretch>
            <a:fillRect/>
          </a:stretch>
        </p:blipFill>
        <p:spPr>
          <a:xfrm>
            <a:off x="418157" y="5559532"/>
            <a:ext cx="2519235" cy="1012041"/>
          </a:xfrm>
          <a:prstGeom prst="rect">
            <a:avLst/>
          </a:prstGeom>
          <a:ln w="12700">
            <a:miter lim="400000"/>
          </a:ln>
        </p:spPr>
      </p:pic>
      <p:sp>
        <p:nvSpPr>
          <p:cNvPr id="1723"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724"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725" name="Oval 10"/>
          <p:cNvSpPr/>
          <p:nvPr/>
        </p:nvSpPr>
        <p:spPr>
          <a:xfrm>
            <a:off x="7572591" y="874958"/>
            <a:ext cx="165105" cy="165105"/>
          </a:xfrm>
          <a:prstGeom prst="ellipse">
            <a:avLst/>
          </a:prstGeom>
          <a:solidFill>
            <a:srgbClr val="FFC200"/>
          </a:solidFill>
          <a:ln w="12700">
            <a:miter lim="400000"/>
          </a:ln>
        </p:spPr>
        <p:txBody>
          <a:bodyPr lIns="45718" tIns="45718" rIns="45718" bIns="45718" anchor="ctr"/>
          <a:lstStyle/>
          <a:p>
            <a:pPr algn="ctr" defTabSz="914446">
              <a:defRPr>
                <a:solidFill>
                  <a:srgbClr val="FFFFFF"/>
                </a:solidFill>
              </a:defRPr>
            </a:pPr>
            <a:endParaRPr/>
          </a:p>
        </p:txBody>
      </p:sp>
      <p:grpSp>
        <p:nvGrpSpPr>
          <p:cNvPr id="1728" name="Group 5"/>
          <p:cNvGrpSpPr/>
          <p:nvPr/>
        </p:nvGrpSpPr>
        <p:grpSpPr>
          <a:xfrm>
            <a:off x="10939033" y="838994"/>
            <a:ext cx="243845" cy="243845"/>
            <a:chOff x="0" y="0"/>
            <a:chExt cx="243844" cy="243844"/>
          </a:xfrm>
        </p:grpSpPr>
        <p:sp>
          <p:nvSpPr>
            <p:cNvPr id="1726" name="Oval 6"/>
            <p:cNvSpPr/>
            <p:nvPr/>
          </p:nvSpPr>
          <p:spPr>
            <a:xfrm>
              <a:off x="-1" y="-1"/>
              <a:ext cx="243845" cy="243845"/>
            </a:xfrm>
            <a:prstGeom prst="ellipse">
              <a:avLst/>
            </a:prstGeom>
            <a:solidFill>
              <a:srgbClr val="FFFFFF"/>
            </a:solidFill>
            <a:ln w="28575" cap="flat">
              <a:solidFill>
                <a:srgbClr val="70DBF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727" name="Oval 7"/>
            <p:cNvSpPr/>
            <p:nvPr/>
          </p:nvSpPr>
          <p:spPr>
            <a:xfrm>
              <a:off x="60960" y="60960"/>
              <a:ext cx="121925" cy="121925"/>
            </a:xfrm>
            <a:prstGeom prst="ellipse">
              <a:avLst/>
            </a:prstGeom>
            <a:solidFill>
              <a:srgbClr val="70DBFF"/>
            </a:solidFill>
            <a:ln w="12700" cap="flat">
              <a:solidFill>
                <a:srgbClr val="70DBF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729" name="ZoneTexte 2"/>
          <p:cNvSpPr txBox="1"/>
          <p:nvPr/>
        </p:nvSpPr>
        <p:spPr>
          <a:xfrm>
            <a:off x="9553075" y="206017"/>
            <a:ext cx="3015760" cy="3330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Conclusion</a:t>
            </a:r>
          </a:p>
        </p:txBody>
      </p:sp>
      <p:sp>
        <p:nvSpPr>
          <p:cNvPr id="1730" name="Human is important !"/>
          <p:cNvSpPr txBox="1"/>
          <p:nvPr/>
        </p:nvSpPr>
        <p:spPr>
          <a:xfrm>
            <a:off x="4779329" y="1717798"/>
            <a:ext cx="2633341" cy="3825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defRPr sz="2300"/>
            </a:lvl1pPr>
          </a:lstStyle>
          <a:p>
            <a:r>
              <a:t>Human is important !</a:t>
            </a:r>
          </a:p>
        </p:txBody>
      </p:sp>
      <p:sp>
        <p:nvSpPr>
          <p:cNvPr id="1731" name="Only a human expert that has:"/>
          <p:cNvSpPr txBox="1"/>
          <p:nvPr/>
        </p:nvSpPr>
        <p:spPr>
          <a:xfrm>
            <a:off x="940559" y="2365327"/>
            <a:ext cx="2912077"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Only a human expert that has:</a:t>
            </a:r>
          </a:p>
        </p:txBody>
      </p:sp>
      <p:sp>
        <p:nvSpPr>
          <p:cNvPr id="1732" name="Full awareness of the situation and context"/>
          <p:cNvSpPr txBox="1"/>
          <p:nvPr/>
        </p:nvSpPr>
        <p:spPr>
          <a:xfrm>
            <a:off x="1224065" y="3050059"/>
            <a:ext cx="4266135" cy="3330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marL="180473" indent="-180473">
              <a:buSzPct val="100000"/>
              <a:buChar char="•"/>
            </a:lvl1pPr>
          </a:lstStyle>
          <a:p>
            <a:r>
              <a:t>Full awareness of the situation and context</a:t>
            </a:r>
          </a:p>
        </p:txBody>
      </p:sp>
      <p:sp>
        <p:nvSpPr>
          <p:cNvPr id="1733" name="Sufficient time to deliberate on the nature"/>
          <p:cNvSpPr txBox="1"/>
          <p:nvPr/>
        </p:nvSpPr>
        <p:spPr>
          <a:xfrm>
            <a:off x="1224065" y="3432175"/>
            <a:ext cx="4195814"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marL="180473" indent="-180473">
              <a:buSzPct val="100000"/>
              <a:buChar char="•"/>
            </a:lvl1pPr>
          </a:lstStyle>
          <a:p>
            <a:r>
              <a:t>Sufficient time to deliberate on the nature</a:t>
            </a:r>
          </a:p>
        </p:txBody>
      </p:sp>
      <p:sp>
        <p:nvSpPr>
          <p:cNvPr id="1734" name="Significance and legitimacy of the targets"/>
          <p:cNvSpPr txBox="1"/>
          <p:nvPr/>
        </p:nvSpPr>
        <p:spPr>
          <a:xfrm>
            <a:off x="1224065" y="3814289"/>
            <a:ext cx="4079728"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marL="180473" indent="-180473">
              <a:buSzPct val="100000"/>
              <a:buChar char="•"/>
            </a:lvl1pPr>
          </a:lstStyle>
          <a:p>
            <a:r>
              <a:t>Significance and legitimacy of the targets</a:t>
            </a:r>
          </a:p>
        </p:txBody>
      </p:sp>
      <p:sp>
        <p:nvSpPr>
          <p:cNvPr id="1735" name="The feel of the necessity and appropriateness of an attack and the likely outcomes"/>
          <p:cNvSpPr txBox="1"/>
          <p:nvPr/>
        </p:nvSpPr>
        <p:spPr>
          <a:xfrm>
            <a:off x="1224065" y="4196404"/>
            <a:ext cx="7889467"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marL="180473" indent="-180473">
              <a:buSzPct val="100000"/>
              <a:buChar char="•"/>
            </a:lvl1pPr>
          </a:lstStyle>
          <a:p>
            <a:r>
              <a:t>The feel of the necessity and appropriateness of an attack and the likely outcomes</a:t>
            </a:r>
          </a:p>
        </p:txBody>
      </p:sp>
      <p:sp>
        <p:nvSpPr>
          <p:cNvPr id="1736" name="Should determine whether or not the attack will commence,"/>
          <p:cNvSpPr txBox="1"/>
          <p:nvPr/>
        </p:nvSpPr>
        <p:spPr>
          <a:xfrm>
            <a:off x="847952" y="4881137"/>
            <a:ext cx="6951211" cy="3853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defRPr sz="2200"/>
            </a:lvl1pPr>
          </a:lstStyle>
          <a:p>
            <a:r>
              <a:t>Should determine whether or not the attack will commence,</a:t>
            </a:r>
          </a:p>
        </p:txBody>
      </p:sp>
      <p:sp>
        <p:nvSpPr>
          <p:cNvPr id="1737" name="not the system by itself"/>
          <p:cNvSpPr txBox="1"/>
          <p:nvPr/>
        </p:nvSpPr>
        <p:spPr>
          <a:xfrm>
            <a:off x="7703130" y="4881137"/>
            <a:ext cx="2801411" cy="3853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defRPr sz="2200">
                <a:solidFill>
                  <a:srgbClr val="E22400"/>
                </a:solidFill>
              </a:defRPr>
            </a:lvl1pPr>
          </a:lstStyle>
          <a:p>
            <a:r>
              <a:t> not the system by itself</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7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7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7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173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17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2" grpId="1" animBg="1" advAuto="0"/>
      <p:bldP spid="1733" grpId="2" animBg="1" advAuto="0"/>
      <p:bldP spid="1734" grpId="3" animBg="1" advAuto="0"/>
      <p:bldP spid="1735" grpId="4" animBg="1" advAuto="0"/>
      <p:bldP spid="1736" grpId="5" animBg="1" advAuto="0"/>
      <p:bldP spid="1737" grpId="6"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9"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740"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741"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22</a:t>
            </a:fld>
            <a:endParaRPr/>
          </a:p>
        </p:txBody>
      </p:sp>
      <p:pic>
        <p:nvPicPr>
          <p:cNvPr id="1742" name="Image" descr="Image"/>
          <p:cNvPicPr>
            <a:picLocks noChangeAspect="1"/>
          </p:cNvPicPr>
          <p:nvPr/>
        </p:nvPicPr>
        <p:blipFill>
          <a:blip r:embed="rId2"/>
          <a:stretch>
            <a:fillRect/>
          </a:stretch>
        </p:blipFill>
        <p:spPr>
          <a:xfrm>
            <a:off x="418157" y="5559532"/>
            <a:ext cx="2519235" cy="1012041"/>
          </a:xfrm>
          <a:prstGeom prst="rect">
            <a:avLst/>
          </a:prstGeom>
          <a:ln w="12700">
            <a:miter lim="400000"/>
          </a:ln>
        </p:spPr>
      </p:pic>
      <p:sp>
        <p:nvSpPr>
          <p:cNvPr id="1743"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744"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745" name="Oval 10"/>
          <p:cNvSpPr/>
          <p:nvPr/>
        </p:nvSpPr>
        <p:spPr>
          <a:xfrm>
            <a:off x="7572591" y="874958"/>
            <a:ext cx="165105" cy="165105"/>
          </a:xfrm>
          <a:prstGeom prst="ellipse">
            <a:avLst/>
          </a:prstGeom>
          <a:solidFill>
            <a:srgbClr val="FFC200"/>
          </a:solidFill>
          <a:ln w="12700">
            <a:miter lim="400000"/>
          </a:ln>
        </p:spPr>
        <p:txBody>
          <a:bodyPr lIns="45718" tIns="45718" rIns="45718" bIns="45718" anchor="ctr"/>
          <a:lstStyle/>
          <a:p>
            <a:pPr algn="ctr" defTabSz="914446">
              <a:defRPr>
                <a:solidFill>
                  <a:srgbClr val="FFFFFF"/>
                </a:solidFill>
              </a:defRPr>
            </a:pPr>
            <a:endParaRPr/>
          </a:p>
        </p:txBody>
      </p:sp>
      <p:grpSp>
        <p:nvGrpSpPr>
          <p:cNvPr id="1748" name="Group 5"/>
          <p:cNvGrpSpPr/>
          <p:nvPr/>
        </p:nvGrpSpPr>
        <p:grpSpPr>
          <a:xfrm>
            <a:off x="10939033" y="838994"/>
            <a:ext cx="243845" cy="243845"/>
            <a:chOff x="0" y="0"/>
            <a:chExt cx="243844" cy="243844"/>
          </a:xfrm>
        </p:grpSpPr>
        <p:sp>
          <p:nvSpPr>
            <p:cNvPr id="1746" name="Oval 6"/>
            <p:cNvSpPr/>
            <p:nvPr/>
          </p:nvSpPr>
          <p:spPr>
            <a:xfrm>
              <a:off x="-1" y="-1"/>
              <a:ext cx="243845" cy="243845"/>
            </a:xfrm>
            <a:prstGeom prst="ellipse">
              <a:avLst/>
            </a:prstGeom>
            <a:solidFill>
              <a:srgbClr val="FFFFFF"/>
            </a:solidFill>
            <a:ln w="28575" cap="flat">
              <a:solidFill>
                <a:srgbClr val="70DBF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747" name="Oval 7"/>
            <p:cNvSpPr/>
            <p:nvPr/>
          </p:nvSpPr>
          <p:spPr>
            <a:xfrm>
              <a:off x="60960" y="60960"/>
              <a:ext cx="121925" cy="121925"/>
            </a:xfrm>
            <a:prstGeom prst="ellipse">
              <a:avLst/>
            </a:prstGeom>
            <a:solidFill>
              <a:srgbClr val="70DBFF"/>
            </a:solidFill>
            <a:ln w="12700" cap="flat">
              <a:solidFill>
                <a:srgbClr val="70DBF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749" name="ZoneTexte 2"/>
          <p:cNvSpPr txBox="1"/>
          <p:nvPr/>
        </p:nvSpPr>
        <p:spPr>
          <a:xfrm>
            <a:off x="9553075" y="206017"/>
            <a:ext cx="3015760" cy="3330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Conclusion</a:t>
            </a:r>
          </a:p>
        </p:txBody>
      </p:sp>
      <p:sp>
        <p:nvSpPr>
          <p:cNvPr id="1750" name="As we find it hard to imagine nations agreeing to return to a world in which weapons had no measure of autonomy:"/>
          <p:cNvSpPr txBox="1"/>
          <p:nvPr/>
        </p:nvSpPr>
        <p:spPr>
          <a:xfrm>
            <a:off x="811014" y="3478919"/>
            <a:ext cx="9050467" cy="6251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r>
              <a:t>As we find it hard to imagine nations agreeing to return to a world in which weapons had no measure of autonomy:</a:t>
            </a:r>
          </a:p>
        </p:txBody>
      </p:sp>
      <p:sp>
        <p:nvSpPr>
          <p:cNvPr id="1751" name="&quot;Autonomous&quot; weapons should always be under significant human control."/>
          <p:cNvSpPr txBox="1"/>
          <p:nvPr/>
        </p:nvSpPr>
        <p:spPr>
          <a:xfrm>
            <a:off x="1279073" y="4086610"/>
            <a:ext cx="7258027"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marL="180473" indent="-180473">
              <a:buSzPct val="100000"/>
              <a:buChar char="•"/>
            </a:lvl1pPr>
          </a:lstStyle>
          <a:p>
            <a:r>
              <a:t>"Autonomous" weapons should always be under significant human control.</a:t>
            </a:r>
          </a:p>
        </p:txBody>
      </p:sp>
      <p:sp>
        <p:nvSpPr>
          <p:cNvPr id="1752" name="Adaptive learning devices should therefore be designed so that they are capable of clearly explaining their reasoning and decisions to operators"/>
          <p:cNvSpPr txBox="1"/>
          <p:nvPr/>
        </p:nvSpPr>
        <p:spPr>
          <a:xfrm>
            <a:off x="1279073" y="4618971"/>
            <a:ext cx="8407579" cy="6251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marL="180473" indent="-180473">
              <a:buSzPct val="100000"/>
              <a:buChar char="•"/>
            </a:lvl1pPr>
          </a:lstStyle>
          <a:p>
            <a:r>
              <a:t>Adaptive learning devices should therefore be designed so that they are capable of clearly explaining their reasoning and decisions to operators</a:t>
            </a:r>
          </a:p>
        </p:txBody>
      </p:sp>
      <p:sp>
        <p:nvSpPr>
          <p:cNvPr id="1753" name="Solutions"/>
          <p:cNvSpPr txBox="1"/>
          <p:nvPr/>
        </p:nvSpPr>
        <p:spPr>
          <a:xfrm>
            <a:off x="5333497" y="1382732"/>
            <a:ext cx="1525006" cy="4546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2900" b="1">
                <a:latin typeface="+mj-lt"/>
                <a:ea typeface="+mj-ea"/>
                <a:cs typeface="+mj-cs"/>
                <a:sym typeface="Helvetica"/>
              </a:defRPr>
            </a:lvl1pPr>
          </a:lstStyle>
          <a:p>
            <a:r>
              <a:t>Solutions</a:t>
            </a:r>
          </a:p>
        </p:txBody>
      </p:sp>
      <p:grpSp>
        <p:nvGrpSpPr>
          <p:cNvPr id="1756" name="Grouper"/>
          <p:cNvGrpSpPr/>
          <p:nvPr/>
        </p:nvGrpSpPr>
        <p:grpSpPr>
          <a:xfrm>
            <a:off x="381170" y="2083420"/>
            <a:ext cx="11350735" cy="447037"/>
            <a:chOff x="0" y="0"/>
            <a:chExt cx="11350734" cy="447035"/>
          </a:xfrm>
        </p:grpSpPr>
        <p:sp>
          <p:nvSpPr>
            <p:cNvPr id="1754" name="Even if thousands of scientists and many companies supported an idea that it is necessary to negotiate bans on AWS,"/>
            <p:cNvSpPr txBox="1"/>
            <p:nvPr/>
          </p:nvSpPr>
          <p:spPr>
            <a:xfrm>
              <a:off x="429844" y="56976"/>
              <a:ext cx="10920891" cy="33308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numCol="1" anchor="t">
              <a:spAutoFit/>
            </a:bodyPr>
            <a:lstStyle/>
            <a:p>
              <a:r>
                <a:t>Even if thousands of scientists and many companies supported an idea that it is necessary to negotiate bans on AWS,</a:t>
              </a:r>
            </a:p>
          </p:txBody>
        </p:sp>
        <p:sp>
          <p:nvSpPr>
            <p:cNvPr id="1755" name="✅"/>
            <p:cNvSpPr txBox="1"/>
            <p:nvPr/>
          </p:nvSpPr>
          <p:spPr>
            <a:xfrm>
              <a:off x="0" y="0"/>
              <a:ext cx="383537" cy="4470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numCol="1" anchor="t">
              <a:spAutoFit/>
            </a:bodyPr>
            <a:lstStyle/>
            <a:p>
              <a:r>
                <a:t>✅</a:t>
              </a:r>
            </a:p>
          </p:txBody>
        </p:sp>
      </p:grpSp>
      <p:grpSp>
        <p:nvGrpSpPr>
          <p:cNvPr id="1759" name="Grouper"/>
          <p:cNvGrpSpPr/>
          <p:nvPr/>
        </p:nvGrpSpPr>
        <p:grpSpPr>
          <a:xfrm>
            <a:off x="413206" y="2517014"/>
            <a:ext cx="8340983" cy="447037"/>
            <a:chOff x="0" y="0"/>
            <a:chExt cx="8340982" cy="447035"/>
          </a:xfrm>
        </p:grpSpPr>
        <p:sp>
          <p:nvSpPr>
            <p:cNvPr id="1757" name="several governments oppose them, in particular the U.S., Russia, Israel and Australia."/>
            <p:cNvSpPr txBox="1"/>
            <p:nvPr/>
          </p:nvSpPr>
          <p:spPr>
            <a:xfrm>
              <a:off x="397808" y="52263"/>
              <a:ext cx="7943175" cy="33308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numCol="1" anchor="t">
              <a:spAutoFit/>
            </a:bodyPr>
            <a:lstStyle/>
            <a:p>
              <a:r>
                <a:t>several governments oppose them, in particular the U.S., Russia, Israel and Australia.</a:t>
              </a:r>
            </a:p>
          </p:txBody>
        </p:sp>
        <p:sp>
          <p:nvSpPr>
            <p:cNvPr id="1758" name="❌"/>
            <p:cNvSpPr txBox="1"/>
            <p:nvPr/>
          </p:nvSpPr>
          <p:spPr>
            <a:xfrm>
              <a:off x="0" y="0"/>
              <a:ext cx="383537" cy="4470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numCol="1" anchor="t">
              <a:spAutoFit/>
            </a:bodyPr>
            <a:lstStyle/>
            <a:p>
              <a:r>
                <a:t>❌</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75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7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75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17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0" grpId="3" animBg="1" advAuto="0"/>
      <p:bldP spid="1751" grpId="4" animBg="1" advAuto="0"/>
      <p:bldP spid="1752" grpId="5" animBg="1" advAuto="0"/>
      <p:bldP spid="1756" grpId="1" animBg="1" advAuto="0"/>
      <p:bldP spid="1759" grpId="2"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762"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763" name="Numéro de diapositive"/>
          <p:cNvSpPr txBox="1">
            <a:spLocks noGrp="1"/>
          </p:cNvSpPr>
          <p:nvPr>
            <p:ph type="sldNum" sz="quarter" idx="2"/>
          </p:nvPr>
        </p:nvSpPr>
        <p:spPr>
          <a:xfrm>
            <a:off x="11643777" y="6397026"/>
            <a:ext cx="38735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23</a:t>
            </a:fld>
            <a:endParaRPr/>
          </a:p>
        </p:txBody>
      </p:sp>
      <p:pic>
        <p:nvPicPr>
          <p:cNvPr id="1764" name="Image" descr="Image"/>
          <p:cNvPicPr>
            <a:picLocks noChangeAspect="1"/>
          </p:cNvPicPr>
          <p:nvPr/>
        </p:nvPicPr>
        <p:blipFill>
          <a:blip r:embed="rId2"/>
          <a:stretch>
            <a:fillRect/>
          </a:stretch>
        </p:blipFill>
        <p:spPr>
          <a:xfrm>
            <a:off x="418157" y="5559532"/>
            <a:ext cx="2519235" cy="1012041"/>
          </a:xfrm>
          <a:prstGeom prst="rect">
            <a:avLst/>
          </a:prstGeom>
          <a:ln w="12700">
            <a:miter lim="400000"/>
          </a:ln>
        </p:spPr>
      </p:pic>
      <p:sp>
        <p:nvSpPr>
          <p:cNvPr id="1765"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766"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767" name="Oval 10"/>
          <p:cNvSpPr/>
          <p:nvPr/>
        </p:nvSpPr>
        <p:spPr>
          <a:xfrm>
            <a:off x="7572591" y="874958"/>
            <a:ext cx="165105" cy="165105"/>
          </a:xfrm>
          <a:prstGeom prst="ellipse">
            <a:avLst/>
          </a:prstGeom>
          <a:solidFill>
            <a:srgbClr val="FFC200"/>
          </a:solidFill>
          <a:ln w="12700">
            <a:miter lim="400000"/>
          </a:ln>
        </p:spPr>
        <p:txBody>
          <a:bodyPr lIns="45718" tIns="45718" rIns="45718" bIns="45718" anchor="ctr"/>
          <a:lstStyle/>
          <a:p>
            <a:pPr algn="ctr" defTabSz="914446">
              <a:defRPr>
                <a:solidFill>
                  <a:srgbClr val="FFFFFF"/>
                </a:solidFill>
              </a:defRPr>
            </a:pPr>
            <a:endParaRPr/>
          </a:p>
        </p:txBody>
      </p:sp>
      <p:grpSp>
        <p:nvGrpSpPr>
          <p:cNvPr id="1770" name="Group 5"/>
          <p:cNvGrpSpPr/>
          <p:nvPr/>
        </p:nvGrpSpPr>
        <p:grpSpPr>
          <a:xfrm>
            <a:off x="10939033" y="838994"/>
            <a:ext cx="243845" cy="243845"/>
            <a:chOff x="0" y="0"/>
            <a:chExt cx="243844" cy="243844"/>
          </a:xfrm>
        </p:grpSpPr>
        <p:sp>
          <p:nvSpPr>
            <p:cNvPr id="1768" name="Oval 6"/>
            <p:cNvSpPr/>
            <p:nvPr/>
          </p:nvSpPr>
          <p:spPr>
            <a:xfrm>
              <a:off x="-1" y="-1"/>
              <a:ext cx="243845" cy="243845"/>
            </a:xfrm>
            <a:prstGeom prst="ellipse">
              <a:avLst/>
            </a:prstGeom>
            <a:solidFill>
              <a:srgbClr val="FFFFFF"/>
            </a:solidFill>
            <a:ln w="28575" cap="flat">
              <a:solidFill>
                <a:srgbClr val="70DBF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769" name="Oval 7"/>
            <p:cNvSpPr/>
            <p:nvPr/>
          </p:nvSpPr>
          <p:spPr>
            <a:xfrm>
              <a:off x="60960" y="60960"/>
              <a:ext cx="121925" cy="121925"/>
            </a:xfrm>
            <a:prstGeom prst="ellipse">
              <a:avLst/>
            </a:prstGeom>
            <a:solidFill>
              <a:srgbClr val="70DBFF"/>
            </a:solidFill>
            <a:ln w="12700" cap="flat">
              <a:solidFill>
                <a:srgbClr val="70DBF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771" name="ZoneTexte 2"/>
          <p:cNvSpPr txBox="1"/>
          <p:nvPr/>
        </p:nvSpPr>
        <p:spPr>
          <a:xfrm>
            <a:off x="9553075" y="206017"/>
            <a:ext cx="3015760" cy="3330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Conclusion</a:t>
            </a:r>
          </a:p>
        </p:txBody>
      </p:sp>
      <p:sp>
        <p:nvSpPr>
          <p:cNvPr id="1772" name="Should we ban the development of AWS?…"/>
          <p:cNvSpPr txBox="1"/>
          <p:nvPr/>
        </p:nvSpPr>
        <p:spPr>
          <a:xfrm>
            <a:off x="405959" y="2480100"/>
            <a:ext cx="11380082" cy="28346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marL="160421" indent="-160421" algn="l" defTabSz="457200">
              <a:buSzPct val="100000"/>
              <a:buAutoNum type="arabicPeriod"/>
              <a:defRPr sz="2300"/>
            </a:pPr>
            <a:r>
              <a:t>Should we ban the development of AWS?</a:t>
            </a:r>
            <a:br/>
            <a:br/>
            <a:endParaRPr/>
          </a:p>
          <a:p>
            <a:pPr marL="160421" indent="-160421" algn="l" defTabSz="457200">
              <a:buSzPct val="100000"/>
              <a:buAutoNum type="arabicPeriod"/>
              <a:defRPr sz="2300"/>
            </a:pPr>
            <a:r>
              <a:t>Would robots make more mistakes on the battlefield than the human?</a:t>
            </a:r>
            <a:br/>
            <a:br/>
            <a:endParaRPr/>
          </a:p>
          <a:p>
            <a:pPr marL="160421" indent="-160421" algn="l" defTabSz="457200">
              <a:buSzPct val="100000"/>
              <a:buAutoNum type="arabicPeriod"/>
              <a:defRPr sz="2300"/>
            </a:pPr>
            <a:r>
              <a:t>Imagine now that an autonomous warrior miss-classified civils as enemies and killed</a:t>
            </a:r>
            <a:br/>
            <a:r>
              <a:t>them. Who should be responsible for that?</a:t>
            </a:r>
          </a:p>
        </p:txBody>
      </p:sp>
      <p:sp>
        <p:nvSpPr>
          <p:cNvPr id="1773" name="In your opinion:"/>
          <p:cNvSpPr txBox="1"/>
          <p:nvPr/>
        </p:nvSpPr>
        <p:spPr>
          <a:xfrm>
            <a:off x="449249" y="1738263"/>
            <a:ext cx="2803462" cy="4447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2800" b="1">
                <a:latin typeface="+mj-lt"/>
                <a:ea typeface="+mj-ea"/>
                <a:cs typeface="+mj-cs"/>
                <a:sym typeface="Helvetica"/>
              </a:defRPr>
            </a:lvl1pPr>
          </a:lstStyle>
          <a:p>
            <a:r>
              <a:t>In your opinion:</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5" name="Rectangle 2"/>
          <p:cNvSpPr/>
          <p:nvPr/>
        </p:nvSpPr>
        <p:spPr>
          <a:xfrm>
            <a:off x="0" y="0"/>
            <a:ext cx="12192000" cy="6858000"/>
          </a:xfrm>
          <a:prstGeom prst="rect">
            <a:avLst/>
          </a:prstGeom>
          <a:solidFill>
            <a:srgbClr val="DEEBF7"/>
          </a:solidFill>
          <a:ln w="12700">
            <a:miter lim="400000"/>
          </a:ln>
        </p:spPr>
        <p:txBody>
          <a:bodyPr lIns="45718" tIns="45718" rIns="45718" bIns="45718" anchor="ctr"/>
          <a:lstStyle/>
          <a:p>
            <a:pPr algn="ctr">
              <a:defRPr>
                <a:solidFill>
                  <a:srgbClr val="FFFFFF"/>
                </a:solidFill>
              </a:defRPr>
            </a:pPr>
            <a:endParaRPr/>
          </a:p>
        </p:txBody>
      </p:sp>
      <p:sp>
        <p:nvSpPr>
          <p:cNvPr id="1776" name="Rectangle 3"/>
          <p:cNvSpPr txBox="1"/>
          <p:nvPr/>
        </p:nvSpPr>
        <p:spPr>
          <a:xfrm>
            <a:off x="1956088" y="2706869"/>
            <a:ext cx="8279824" cy="7909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b="1">
                <a:ln w="12700" cap="flat">
                  <a:solidFill>
                    <a:schemeClr val="accent1"/>
                  </a:solidFill>
                  <a:prstDash val="solid"/>
                  <a:round/>
                </a:ln>
                <a:solidFill>
                  <a:srgbClr val="9DC3E6"/>
                </a:solidFill>
                <a:effectLst>
                  <a:outerShdw dist="38100" dir="2640000" rotWithShape="0">
                    <a:schemeClr val="accent1"/>
                  </a:outerShdw>
                </a:effectLst>
                <a:latin typeface="+mj-lt"/>
                <a:ea typeface="+mj-ea"/>
                <a:cs typeface="+mj-cs"/>
                <a:sym typeface="Helvetica"/>
              </a:defRPr>
            </a:lvl1pPr>
          </a:lstStyle>
          <a:p>
            <a:r>
              <a:t>Thank you for your attention</a:t>
            </a:r>
          </a:p>
        </p:txBody>
      </p:sp>
      <p:sp>
        <p:nvSpPr>
          <p:cNvPr id="1777" name="Numéro de diapositive"/>
          <p:cNvSpPr txBox="1">
            <a:spLocks noGrp="1"/>
          </p:cNvSpPr>
          <p:nvPr>
            <p:ph type="sldNum" sz="quarter" idx="2"/>
          </p:nvPr>
        </p:nvSpPr>
        <p:spPr>
          <a:xfrm>
            <a:off x="11823634" y="6510611"/>
            <a:ext cx="258620" cy="24830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24</a:t>
            </a:fld>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9" name="Image" descr="Image"/>
          <p:cNvPicPr>
            <a:picLocks noChangeAspect="1"/>
          </p:cNvPicPr>
          <p:nvPr/>
        </p:nvPicPr>
        <p:blipFill>
          <a:blip r:embed="rId2"/>
          <a:stretch>
            <a:fillRect/>
          </a:stretch>
        </p:blipFill>
        <p:spPr>
          <a:xfrm>
            <a:off x="0" y="0"/>
            <a:ext cx="12192000" cy="6858000"/>
          </a:xfrm>
          <a:prstGeom prst="rect">
            <a:avLst/>
          </a:prstGeom>
          <a:ln w="12700">
            <a:miter lim="400000"/>
          </a:ln>
        </p:spPr>
      </p:pic>
      <p:sp>
        <p:nvSpPr>
          <p:cNvPr id="1780" name="Rectangle 4"/>
          <p:cNvSpPr txBox="1"/>
          <p:nvPr/>
        </p:nvSpPr>
        <p:spPr>
          <a:xfrm>
            <a:off x="1623866" y="-1"/>
            <a:ext cx="8944268" cy="8404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900" b="1">
                <a:ln w="13874" cap="flat">
                  <a:solidFill>
                    <a:srgbClr val="FFFFFF"/>
                  </a:solidFill>
                  <a:prstDash val="solid"/>
                  <a:round/>
                </a:ln>
                <a:solidFill>
                  <a:srgbClr val="EDEDED"/>
                </a:solidFill>
                <a:effectLst>
                  <a:outerShdw dist="38100" dir="2640000" rotWithShape="0">
                    <a:srgbClr val="002238"/>
                  </a:outerShdw>
                </a:effectLst>
                <a:latin typeface="+mj-lt"/>
                <a:ea typeface="+mj-ea"/>
                <a:cs typeface="+mj-cs"/>
                <a:sym typeface="Helvetica"/>
              </a:defRPr>
            </a:lvl1pPr>
          </a:lstStyle>
          <a:p>
            <a:r>
              <a:t>Do you have any questions ?</a:t>
            </a:r>
          </a:p>
        </p:txBody>
      </p:sp>
      <p:grpSp>
        <p:nvGrpSpPr>
          <p:cNvPr id="1783" name="Organigramme : Connecteur 48"/>
          <p:cNvGrpSpPr/>
          <p:nvPr/>
        </p:nvGrpSpPr>
        <p:grpSpPr>
          <a:xfrm>
            <a:off x="11529389" y="6251710"/>
            <a:ext cx="363163" cy="360005"/>
            <a:chOff x="-1" y="0"/>
            <a:chExt cx="363162" cy="360003"/>
          </a:xfrm>
        </p:grpSpPr>
        <p:sp>
          <p:nvSpPr>
            <p:cNvPr id="1781" name="Cercle"/>
            <p:cNvSpPr/>
            <p:nvPr/>
          </p:nvSpPr>
          <p:spPr>
            <a:xfrm>
              <a:off x="-2" y="-1"/>
              <a:ext cx="360005" cy="360005"/>
            </a:xfrm>
            <a:prstGeom prst="ellipse">
              <a:avLst/>
            </a:prstGeom>
            <a:solidFill>
              <a:srgbClr val="FFFFFF"/>
            </a:solidFill>
            <a:ln w="19050" cap="flat">
              <a:solidFill>
                <a:srgbClr val="0070C0"/>
              </a:solidFill>
              <a:prstDash val="solid"/>
              <a:miter lim="800000"/>
            </a:ln>
            <a:effectLst/>
          </p:spPr>
          <p:txBody>
            <a:bodyPr wrap="square" lIns="45718" tIns="45718" rIns="45718" bIns="45718" numCol="1" anchor="ctr">
              <a:noAutofit/>
            </a:bodyPr>
            <a:lstStyle/>
            <a:p>
              <a:pPr algn="ctr">
                <a:defRPr>
                  <a:solidFill>
                    <a:srgbClr val="FFFFFF"/>
                  </a:solidFill>
                </a:defRPr>
              </a:pPr>
              <a:endParaRPr/>
            </a:p>
          </p:txBody>
        </p:sp>
        <p:sp>
          <p:nvSpPr>
            <p:cNvPr id="1782" name="25"/>
            <p:cNvSpPr txBox="1"/>
            <p:nvPr/>
          </p:nvSpPr>
          <p:spPr>
            <a:xfrm>
              <a:off x="22241" y="13456"/>
              <a:ext cx="340921" cy="33308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ctr">
              <a:spAutoFit/>
            </a:bodyPr>
            <a:lstStyle>
              <a:lvl1pPr algn="ctr">
                <a:defRPr>
                  <a:solidFill>
                    <a:srgbClr val="00B0F0"/>
                  </a:solidFill>
                </a:defRPr>
              </a:lvl1pPr>
            </a:lstStyle>
            <a:p>
              <a:r>
                <a:t>28</a:t>
              </a:r>
            </a:p>
          </p:txBody>
        </p:sp>
      </p:grpSp>
      <p:sp>
        <p:nvSpPr>
          <p:cNvPr id="1784" name="Numéro de diapositive"/>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25</a:t>
            </a:fld>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6" name="Rectangle 2"/>
          <p:cNvSpPr/>
          <p:nvPr/>
        </p:nvSpPr>
        <p:spPr>
          <a:xfrm>
            <a:off x="0" y="0"/>
            <a:ext cx="12192000" cy="6858000"/>
          </a:xfrm>
          <a:prstGeom prst="rect">
            <a:avLst/>
          </a:prstGeom>
          <a:solidFill>
            <a:srgbClr val="DEEBF7"/>
          </a:solidFill>
          <a:ln w="12700">
            <a:miter lim="400000"/>
          </a:ln>
        </p:spPr>
        <p:txBody>
          <a:bodyPr lIns="45718" tIns="45718" rIns="45718" bIns="45718" anchor="ctr"/>
          <a:lstStyle/>
          <a:p>
            <a:pPr algn="ctr">
              <a:defRPr>
                <a:solidFill>
                  <a:srgbClr val="FFFFFF"/>
                </a:solidFill>
              </a:defRPr>
            </a:pPr>
            <a:endParaRPr/>
          </a:p>
        </p:txBody>
      </p:sp>
      <p:sp>
        <p:nvSpPr>
          <p:cNvPr id="1787" name="Rectangle 3"/>
          <p:cNvSpPr txBox="1"/>
          <p:nvPr/>
        </p:nvSpPr>
        <p:spPr>
          <a:xfrm>
            <a:off x="4943569" y="301599"/>
            <a:ext cx="2304858" cy="7909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b="1">
                <a:ln w="12700" cap="flat">
                  <a:solidFill>
                    <a:schemeClr val="accent1"/>
                  </a:solidFill>
                  <a:prstDash val="solid"/>
                  <a:round/>
                </a:ln>
                <a:solidFill>
                  <a:srgbClr val="9DC3E6"/>
                </a:solidFill>
                <a:effectLst>
                  <a:outerShdw dist="38100" dir="2640000" rotWithShape="0">
                    <a:schemeClr val="accent1"/>
                  </a:outerShdw>
                </a:effectLst>
                <a:latin typeface="+mj-lt"/>
                <a:ea typeface="+mj-ea"/>
                <a:cs typeface="+mj-cs"/>
                <a:sym typeface="Helvetica"/>
              </a:defRPr>
            </a:lvl1pPr>
          </a:lstStyle>
          <a:p>
            <a:r>
              <a:t>Sources</a:t>
            </a:r>
          </a:p>
        </p:txBody>
      </p:sp>
      <p:grpSp>
        <p:nvGrpSpPr>
          <p:cNvPr id="1790" name="Organigramme : Connecteur 48"/>
          <p:cNvGrpSpPr/>
          <p:nvPr/>
        </p:nvGrpSpPr>
        <p:grpSpPr>
          <a:xfrm>
            <a:off x="11529389" y="6251710"/>
            <a:ext cx="360005" cy="360005"/>
            <a:chOff x="0" y="0"/>
            <a:chExt cx="360003" cy="360003"/>
          </a:xfrm>
        </p:grpSpPr>
        <p:sp>
          <p:nvSpPr>
            <p:cNvPr id="1788" name="Cercle"/>
            <p:cNvSpPr/>
            <p:nvPr/>
          </p:nvSpPr>
          <p:spPr>
            <a:xfrm>
              <a:off x="-1" y="-1"/>
              <a:ext cx="360005" cy="360005"/>
            </a:xfrm>
            <a:prstGeom prst="ellipse">
              <a:avLst/>
            </a:prstGeom>
            <a:solidFill>
              <a:srgbClr val="FFFFFF"/>
            </a:solidFill>
            <a:ln w="19050" cap="flat">
              <a:solidFill>
                <a:srgbClr val="0070C0"/>
              </a:solidFill>
              <a:prstDash val="solid"/>
              <a:miter lim="800000"/>
            </a:ln>
            <a:effectLst/>
          </p:spPr>
          <p:txBody>
            <a:bodyPr wrap="square" lIns="45718" tIns="45718" rIns="45718" bIns="45718" numCol="1" anchor="ctr">
              <a:noAutofit/>
            </a:bodyPr>
            <a:lstStyle/>
            <a:p>
              <a:pPr algn="ctr">
                <a:defRPr>
                  <a:solidFill>
                    <a:srgbClr val="FFFFFF"/>
                  </a:solidFill>
                </a:defRPr>
              </a:pPr>
              <a:endParaRPr/>
            </a:p>
          </p:txBody>
        </p:sp>
        <p:sp>
          <p:nvSpPr>
            <p:cNvPr id="1789" name="26"/>
            <p:cNvSpPr txBox="1"/>
            <p:nvPr/>
          </p:nvSpPr>
          <p:spPr>
            <a:xfrm>
              <a:off x="9541" y="13456"/>
              <a:ext cx="340922" cy="33308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ctr">
              <a:spAutoFit/>
            </a:bodyPr>
            <a:lstStyle>
              <a:lvl1pPr algn="ctr">
                <a:defRPr>
                  <a:solidFill>
                    <a:srgbClr val="00B0F0"/>
                  </a:solidFill>
                </a:defRPr>
              </a:lvl1pPr>
            </a:lstStyle>
            <a:p>
              <a:r>
                <a:t>29</a:t>
              </a:r>
            </a:p>
          </p:txBody>
        </p:sp>
      </p:grpSp>
      <p:sp>
        <p:nvSpPr>
          <p:cNvPr id="1791" name="Numéro de diapositive"/>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26</a:t>
            </a:fld>
            <a:endParaRPr/>
          </a:p>
        </p:txBody>
      </p:sp>
      <p:sp>
        <p:nvSpPr>
          <p:cNvPr id="1792" name="Rectangle 2"/>
          <p:cNvSpPr/>
          <p:nvPr/>
        </p:nvSpPr>
        <p:spPr>
          <a:xfrm>
            <a:off x="-1" y="-1"/>
            <a:ext cx="12192001" cy="6858001"/>
          </a:xfrm>
          <a:prstGeom prst="rect">
            <a:avLst/>
          </a:prstGeom>
          <a:solidFill>
            <a:srgbClr val="DEEBF7"/>
          </a:solidFill>
          <a:ln w="12700">
            <a:miter lim="400000"/>
          </a:ln>
        </p:spPr>
        <p:txBody>
          <a:bodyPr lIns="45718" tIns="45718" rIns="45718" bIns="45718" anchor="ctr"/>
          <a:lstStyle/>
          <a:p>
            <a:pPr algn="ctr">
              <a:defRPr>
                <a:solidFill>
                  <a:srgbClr val="FFFFFF"/>
                </a:solidFill>
              </a:defRPr>
            </a:pPr>
            <a:endParaRPr/>
          </a:p>
        </p:txBody>
      </p:sp>
      <p:sp>
        <p:nvSpPr>
          <p:cNvPr id="1793" name="Rectangle 3"/>
          <p:cNvSpPr txBox="1"/>
          <p:nvPr/>
        </p:nvSpPr>
        <p:spPr>
          <a:xfrm>
            <a:off x="4943569" y="301599"/>
            <a:ext cx="2304858" cy="7909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b="1">
                <a:ln w="12700" cap="flat">
                  <a:solidFill>
                    <a:schemeClr val="accent1"/>
                  </a:solidFill>
                  <a:prstDash val="solid"/>
                  <a:round/>
                </a:ln>
                <a:solidFill>
                  <a:srgbClr val="9DC3E6"/>
                </a:solidFill>
                <a:effectLst>
                  <a:outerShdw dist="38100" dir="2640000" rotWithShape="0">
                    <a:schemeClr val="accent1"/>
                  </a:outerShdw>
                </a:effectLst>
                <a:latin typeface="+mj-lt"/>
                <a:ea typeface="+mj-ea"/>
                <a:cs typeface="+mj-cs"/>
                <a:sym typeface="Helvetica"/>
              </a:defRPr>
            </a:lvl1pPr>
          </a:lstStyle>
          <a:p>
            <a:r>
              <a:t>Sources</a:t>
            </a:r>
          </a:p>
        </p:txBody>
      </p:sp>
      <p:sp>
        <p:nvSpPr>
          <p:cNvPr id="1794" name="https://www.armscontrol.org/act/2019-03/features/autonomous-weapons-systems-laws-war"/>
          <p:cNvSpPr txBox="1"/>
          <p:nvPr/>
        </p:nvSpPr>
        <p:spPr>
          <a:xfrm>
            <a:off x="398583" y="1842279"/>
            <a:ext cx="8785691"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https://www.armscontrol.org/act/2019-03/features/autonomous-weapons-systems-laws-war</a:t>
            </a:r>
          </a:p>
        </p:txBody>
      </p:sp>
      <p:sp>
        <p:nvSpPr>
          <p:cNvPr id="1795" name="https://www.law.upenn.edu/institutes/cerl/conferences/ethicsofweapons/"/>
          <p:cNvSpPr txBox="1"/>
          <p:nvPr/>
        </p:nvSpPr>
        <p:spPr>
          <a:xfrm>
            <a:off x="398583" y="2345978"/>
            <a:ext cx="7055787"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https://www.law.upenn.edu/institutes/cerl/conferences/ethicsofweapons/</a:t>
            </a:r>
          </a:p>
        </p:txBody>
      </p:sp>
      <p:sp>
        <p:nvSpPr>
          <p:cNvPr id="1796" name="https://news.cnrs.fr/opinions/a-guide-to-lethal-autonomous-weapons-systems"/>
          <p:cNvSpPr txBox="1"/>
          <p:nvPr/>
        </p:nvSpPr>
        <p:spPr>
          <a:xfrm>
            <a:off x="398583" y="2849676"/>
            <a:ext cx="7416323" cy="3330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https://news.cnrs.fr/opinions/a-guide-to-lethal-autonomous-weapons-systems</a:t>
            </a:r>
          </a:p>
        </p:txBody>
      </p:sp>
      <p:sp>
        <p:nvSpPr>
          <p:cNvPr id="1797" name="https://www.armyupress.army.mil/Journals/Military-Review/English-Edition-Archives/May-June-2017/Pros-and-Cons-of-Autonomous-Weapons-Systems/"/>
          <p:cNvSpPr txBox="1"/>
          <p:nvPr/>
        </p:nvSpPr>
        <p:spPr>
          <a:xfrm>
            <a:off x="398583" y="3207325"/>
            <a:ext cx="11793417" cy="6463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p>
            <a:r>
              <a:rPr dirty="0"/>
              <a:t>https://www.armyupress.army.mil/Journals/Military-Review/English-Edition-Archives/May-June-2017/Pros-and-Cons-of-Autonomous-Weapons-Systems/</a:t>
            </a:r>
          </a:p>
        </p:txBody>
      </p:sp>
      <p:sp>
        <p:nvSpPr>
          <p:cNvPr id="1798" name="https://www.scientificamerican.com/article/fully-autonomous-weapons-pose-unique-dangers-to-humankind/"/>
          <p:cNvSpPr txBox="1"/>
          <p:nvPr/>
        </p:nvSpPr>
        <p:spPr>
          <a:xfrm>
            <a:off x="398583" y="1338580"/>
            <a:ext cx="10293915" cy="3330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https://www.scientificamerican.com/article/fully-autonomous-weapons-pose-unique-dangers-to-humankind/</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0" name="Rectangle 2"/>
          <p:cNvSpPr/>
          <p:nvPr/>
        </p:nvSpPr>
        <p:spPr>
          <a:xfrm>
            <a:off x="0" y="0"/>
            <a:ext cx="12192000" cy="6858000"/>
          </a:xfrm>
          <a:prstGeom prst="rect">
            <a:avLst/>
          </a:prstGeom>
          <a:solidFill>
            <a:srgbClr val="DEEBF7"/>
          </a:solidFill>
          <a:ln w="12700">
            <a:miter lim="400000"/>
          </a:ln>
        </p:spPr>
        <p:txBody>
          <a:bodyPr lIns="45718" tIns="45718" rIns="45718" bIns="45718" anchor="ctr"/>
          <a:lstStyle/>
          <a:p>
            <a:pPr algn="ctr">
              <a:defRPr>
                <a:solidFill>
                  <a:srgbClr val="FFFFFF"/>
                </a:solidFill>
              </a:defRPr>
            </a:pPr>
            <a:endParaRPr/>
          </a:p>
        </p:txBody>
      </p:sp>
      <p:sp>
        <p:nvSpPr>
          <p:cNvPr id="1801" name="Rectangle 3"/>
          <p:cNvSpPr txBox="1"/>
          <p:nvPr/>
        </p:nvSpPr>
        <p:spPr>
          <a:xfrm>
            <a:off x="4943569" y="301599"/>
            <a:ext cx="2304858" cy="7909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b="1">
                <a:ln w="12700" cap="flat">
                  <a:solidFill>
                    <a:schemeClr val="accent1"/>
                  </a:solidFill>
                  <a:prstDash val="solid"/>
                  <a:round/>
                </a:ln>
                <a:solidFill>
                  <a:srgbClr val="9DC3E6"/>
                </a:solidFill>
                <a:effectLst>
                  <a:outerShdw dist="38100" dir="2640000" rotWithShape="0">
                    <a:schemeClr val="accent1"/>
                  </a:outerShdw>
                </a:effectLst>
                <a:latin typeface="+mj-lt"/>
                <a:ea typeface="+mj-ea"/>
                <a:cs typeface="+mj-cs"/>
                <a:sym typeface="Helvetica"/>
              </a:defRPr>
            </a:lvl1pPr>
          </a:lstStyle>
          <a:p>
            <a:r>
              <a:t>Sources</a:t>
            </a:r>
          </a:p>
        </p:txBody>
      </p:sp>
      <p:grpSp>
        <p:nvGrpSpPr>
          <p:cNvPr id="1804" name="Organigramme : Connecteur 48"/>
          <p:cNvGrpSpPr/>
          <p:nvPr/>
        </p:nvGrpSpPr>
        <p:grpSpPr>
          <a:xfrm>
            <a:off x="11529389" y="6251710"/>
            <a:ext cx="360005" cy="360005"/>
            <a:chOff x="0" y="0"/>
            <a:chExt cx="360003" cy="360003"/>
          </a:xfrm>
        </p:grpSpPr>
        <p:sp>
          <p:nvSpPr>
            <p:cNvPr id="1802" name="Cercle"/>
            <p:cNvSpPr/>
            <p:nvPr/>
          </p:nvSpPr>
          <p:spPr>
            <a:xfrm>
              <a:off x="-1" y="-1"/>
              <a:ext cx="360005" cy="360005"/>
            </a:xfrm>
            <a:prstGeom prst="ellipse">
              <a:avLst/>
            </a:prstGeom>
            <a:solidFill>
              <a:srgbClr val="FFFFFF"/>
            </a:solidFill>
            <a:ln w="19050" cap="flat">
              <a:solidFill>
                <a:srgbClr val="0070C0"/>
              </a:solidFill>
              <a:prstDash val="solid"/>
              <a:miter lim="800000"/>
            </a:ln>
            <a:effectLst/>
          </p:spPr>
          <p:txBody>
            <a:bodyPr wrap="square" lIns="45718" tIns="45718" rIns="45718" bIns="45718" numCol="1" anchor="ctr">
              <a:noAutofit/>
            </a:bodyPr>
            <a:lstStyle/>
            <a:p>
              <a:pPr algn="ctr">
                <a:defRPr>
                  <a:solidFill>
                    <a:srgbClr val="FFFFFF"/>
                  </a:solidFill>
                </a:defRPr>
              </a:pPr>
              <a:endParaRPr/>
            </a:p>
          </p:txBody>
        </p:sp>
        <p:sp>
          <p:nvSpPr>
            <p:cNvPr id="1803" name="26"/>
            <p:cNvSpPr txBox="1"/>
            <p:nvPr/>
          </p:nvSpPr>
          <p:spPr>
            <a:xfrm>
              <a:off x="9541" y="13456"/>
              <a:ext cx="340922" cy="33308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ctr">
              <a:spAutoFit/>
            </a:bodyPr>
            <a:lstStyle>
              <a:lvl1pPr algn="ctr">
                <a:defRPr>
                  <a:solidFill>
                    <a:srgbClr val="00B0F0"/>
                  </a:solidFill>
                </a:defRPr>
              </a:lvl1pPr>
            </a:lstStyle>
            <a:p>
              <a:r>
                <a:t>29</a:t>
              </a:r>
            </a:p>
          </p:txBody>
        </p:sp>
      </p:grpSp>
      <p:sp>
        <p:nvSpPr>
          <p:cNvPr id="1805" name="Numéro de diapositive"/>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27</a:t>
            </a:fld>
            <a:endParaRPr/>
          </a:p>
        </p:txBody>
      </p:sp>
      <p:sp>
        <p:nvSpPr>
          <p:cNvPr id="1806" name="Rectangle 2"/>
          <p:cNvSpPr/>
          <p:nvPr/>
        </p:nvSpPr>
        <p:spPr>
          <a:xfrm>
            <a:off x="-1" y="-1"/>
            <a:ext cx="12192001" cy="6858001"/>
          </a:xfrm>
          <a:prstGeom prst="rect">
            <a:avLst/>
          </a:prstGeom>
          <a:solidFill>
            <a:srgbClr val="DEEBF7"/>
          </a:solidFill>
          <a:ln w="12700">
            <a:miter lim="400000"/>
          </a:ln>
        </p:spPr>
        <p:txBody>
          <a:bodyPr lIns="45718" tIns="45718" rIns="45718" bIns="45718" anchor="ctr"/>
          <a:lstStyle/>
          <a:p>
            <a:pPr algn="ctr">
              <a:defRPr>
                <a:solidFill>
                  <a:srgbClr val="FFFFFF"/>
                </a:solidFill>
              </a:defRPr>
            </a:pPr>
            <a:endParaRPr/>
          </a:p>
        </p:txBody>
      </p:sp>
      <p:sp>
        <p:nvSpPr>
          <p:cNvPr id="1807" name="Rectangle 3"/>
          <p:cNvSpPr txBox="1"/>
          <p:nvPr/>
        </p:nvSpPr>
        <p:spPr>
          <a:xfrm>
            <a:off x="3858109" y="301599"/>
            <a:ext cx="4475778" cy="7909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5400" b="1">
                <a:ln w="12700" cap="flat">
                  <a:solidFill>
                    <a:schemeClr val="accent1"/>
                  </a:solidFill>
                  <a:prstDash val="solid"/>
                  <a:round/>
                </a:ln>
                <a:solidFill>
                  <a:srgbClr val="9DC3E6"/>
                </a:solidFill>
                <a:effectLst>
                  <a:outerShdw dist="38100" dir="2640000" rotWithShape="0">
                    <a:schemeClr val="accent1"/>
                  </a:outerShdw>
                </a:effectLst>
                <a:latin typeface="+mj-lt"/>
                <a:ea typeface="+mj-ea"/>
                <a:cs typeface="+mj-cs"/>
                <a:sym typeface="Helvetica"/>
              </a:defRPr>
            </a:lvl1pPr>
          </a:lstStyle>
          <a:p>
            <a:r>
              <a:t>Images Sources</a:t>
            </a:r>
          </a:p>
        </p:txBody>
      </p:sp>
      <p:sp>
        <p:nvSpPr>
          <p:cNvPr id="1808" name="Slide 1: Scientific American…"/>
          <p:cNvSpPr txBox="1"/>
          <p:nvPr/>
        </p:nvSpPr>
        <p:spPr>
          <a:xfrm>
            <a:off x="19050" y="1280160"/>
            <a:ext cx="12172950" cy="53553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p>
            <a:r>
              <a:rPr dirty="0"/>
              <a:t>Slide 1: Scientific American</a:t>
            </a:r>
          </a:p>
          <a:p>
            <a:r>
              <a:rPr dirty="0"/>
              <a:t>Slide 4: </a:t>
            </a:r>
            <a:r>
              <a:rPr u="sng" dirty="0">
                <a:solidFill>
                  <a:srgbClr val="0000FF"/>
                </a:solidFill>
                <a:uFill>
                  <a:solidFill>
                    <a:srgbClr val="0000FF"/>
                  </a:solidFill>
                </a:uFill>
                <a:hlinkClick r:id="" action="ppaction://hlinkshowjump?jump=nextslide"/>
              </a:rPr>
              <a:t>https://www.theneweuropean.co.uk/top-stories/fred-harter-and-giles-whittell-on-the-rise-of-the-drone-in-warfare-1-6512781</a:t>
            </a:r>
          </a:p>
          <a:p>
            <a:r>
              <a:rPr dirty="0"/>
              <a:t>Slide 7: </a:t>
            </a:r>
            <a:r>
              <a:rPr u="sng" dirty="0">
                <a:solidFill>
                  <a:srgbClr val="0000FF"/>
                </a:solidFill>
                <a:uFill>
                  <a:solidFill>
                    <a:srgbClr val="0000FF"/>
                  </a:solidFill>
                </a:uFill>
                <a:hlinkClick r:id="rId2"/>
              </a:rPr>
              <a:t>https://cacm.acm.org/magazines/2017/5/216318-toward-a-ban-on-lethal-autonomous-weapons/abstract</a:t>
            </a:r>
            <a:br>
              <a:rPr dirty="0"/>
            </a:br>
            <a:r>
              <a:rPr u="sng" dirty="0">
                <a:solidFill>
                  <a:srgbClr val="0000FF"/>
                </a:solidFill>
                <a:uFill>
                  <a:solidFill>
                    <a:srgbClr val="0000FF"/>
                  </a:solidFill>
                </a:uFill>
                <a:hlinkClick r:id="rId3"/>
              </a:rPr>
              <a:t>https://www.aviationtoday.com/2019/12/02/companies-developing-lethal-autonomous-weapons-as-groups-seek-ban-report-says/</a:t>
            </a:r>
          </a:p>
          <a:p>
            <a:r>
              <a:rPr dirty="0"/>
              <a:t>Slide 8: </a:t>
            </a:r>
            <a:r>
              <a:rPr u="sng" dirty="0">
                <a:solidFill>
                  <a:srgbClr val="0000FF"/>
                </a:solidFill>
                <a:uFill>
                  <a:solidFill>
                    <a:srgbClr val="0000FF"/>
                  </a:solidFill>
                </a:uFill>
                <a:hlinkClick r:id="rId4"/>
              </a:rPr>
              <a:t>https://en.wikipedia.org/wiki/Northrop_Grumman_X-47B</a:t>
            </a:r>
          </a:p>
          <a:p>
            <a:r>
              <a:rPr u="sng" dirty="0">
                <a:solidFill>
                  <a:srgbClr val="0000FF"/>
                </a:solidFill>
                <a:uFill>
                  <a:solidFill>
                    <a:srgbClr val="0000FF"/>
                  </a:solidFill>
                </a:uFill>
                <a:hlinkClick r:id="rId5"/>
              </a:rPr>
              <a:t>http://www.opex360.com/2019/11/20/larmee-russe-va-bientot-recevoir-un-premier-lot-de-chars-t-14-armata-en-version-experimentale/</a:t>
            </a:r>
          </a:p>
          <a:p>
            <a:r>
              <a:rPr u="sng" dirty="0">
                <a:solidFill>
                  <a:srgbClr val="0000FF"/>
                </a:solidFill>
                <a:uFill>
                  <a:solidFill>
                    <a:srgbClr val="0000FF"/>
                  </a:solidFill>
                </a:uFill>
                <a:hlinkClick r:id="rId6"/>
              </a:rPr>
              <a:t>https://velkaton.ba/anjian-prva-supersonicna-bespilotna-letjelica/</a:t>
            </a:r>
          </a:p>
          <a:p>
            <a:r>
              <a:rPr dirty="0"/>
              <a:t>Slide 9: </a:t>
            </a:r>
            <a:r>
              <a:rPr u="sng" dirty="0">
                <a:solidFill>
                  <a:srgbClr val="0000FF"/>
                </a:solidFill>
                <a:uFill>
                  <a:solidFill>
                    <a:srgbClr val="0000FF"/>
                  </a:solidFill>
                </a:uFill>
                <a:hlinkClick r:id="rId7"/>
              </a:rPr>
              <a:t>https://en.wikipedia.org/wiki/Lethal_autonomous_weapon</a:t>
            </a:r>
          </a:p>
          <a:p>
            <a:r>
              <a:rPr u="sng" dirty="0">
                <a:solidFill>
                  <a:srgbClr val="0000FF"/>
                </a:solidFill>
                <a:uFill>
                  <a:solidFill>
                    <a:srgbClr val="0000FF"/>
                  </a:solidFill>
                </a:uFill>
                <a:hlinkClick r:id="rId8"/>
              </a:rPr>
              <a:t>https://www.france24.com/fr/20180213-sea-hunter-le-premier-navire-autonome-lus-navy-sera-bientot-pret-a-passer-jusqu-a-90-jours-seul-mer</a:t>
            </a:r>
          </a:p>
          <a:p>
            <a:r>
              <a:rPr u="sng" dirty="0">
                <a:solidFill>
                  <a:srgbClr val="0000FF"/>
                </a:solidFill>
                <a:uFill>
                  <a:solidFill>
                    <a:srgbClr val="0000FF"/>
                  </a:solidFill>
                </a:uFill>
                <a:hlinkClick r:id="rId9"/>
              </a:rPr>
              <a:t>https://en.wikipedia.org/w/index.php?title=AVIC_601-S&amp;oldid=935610884</a:t>
            </a:r>
          </a:p>
          <a:p>
            <a:r>
              <a:rPr dirty="0"/>
              <a:t>Slide 11: </a:t>
            </a:r>
            <a:r>
              <a:rPr u="sng" dirty="0">
                <a:solidFill>
                  <a:srgbClr val="0000FF"/>
                </a:solidFill>
                <a:uFill>
                  <a:solidFill>
                    <a:srgbClr val="0000FF"/>
                  </a:solidFill>
                </a:uFill>
                <a:hlinkClick r:id="rId10"/>
              </a:rPr>
              <a:t>https://en.wikipedia.org/wiki/BAE_Systems_Corax</a:t>
            </a:r>
          </a:p>
          <a:p>
            <a:r>
              <a:rPr dirty="0"/>
              <a:t>Slide 13: </a:t>
            </a:r>
            <a:r>
              <a:rPr u="sng" dirty="0">
                <a:solidFill>
                  <a:srgbClr val="0000FF"/>
                </a:solidFill>
                <a:uFill>
                  <a:solidFill>
                    <a:srgbClr val="0000FF"/>
                  </a:solidFill>
                </a:uFill>
                <a:hlinkClick r:id="rId11"/>
              </a:rPr>
              <a:t>https://fr.wikipedia.org/wiki/Steve_Wozniak</a:t>
            </a:r>
          </a:p>
          <a:p>
            <a:r>
              <a:rPr u="sng" dirty="0">
                <a:solidFill>
                  <a:srgbClr val="0000FF"/>
                </a:solidFill>
                <a:uFill>
                  <a:solidFill>
                    <a:srgbClr val="0000FF"/>
                  </a:solidFill>
                </a:uFill>
                <a:hlinkClick r:id="rId12"/>
              </a:rPr>
              <a:t>https://observer.com/2020/01/elon-musk-jack-dorsey-twitter-advice/</a:t>
            </a:r>
          </a:p>
          <a:p>
            <a:r>
              <a:rPr u="sng" dirty="0">
                <a:solidFill>
                  <a:srgbClr val="0000FF"/>
                </a:solidFill>
                <a:uFill>
                  <a:solidFill>
                    <a:srgbClr val="0000FF"/>
                  </a:solidFill>
                </a:uFill>
                <a:hlinkClick r:id="rId13"/>
              </a:rPr>
              <a:t>https://en.wikipedia.org/wiki/Noam_Chomsky</a:t>
            </a:r>
          </a:p>
          <a:p>
            <a:r>
              <a:rPr dirty="0"/>
              <a:t>Slide 17: </a:t>
            </a:r>
            <a:r>
              <a:rPr u="sng" dirty="0">
                <a:solidFill>
                  <a:srgbClr val="0000FF"/>
                </a:solidFill>
                <a:uFill>
                  <a:solidFill>
                    <a:srgbClr val="0000FF"/>
                  </a:solidFill>
                </a:uFill>
                <a:hlinkClick r:id="rId14"/>
              </a:rPr>
              <a:t>https://mymodernmet.com/michal-zak-the-end-of-eternity/</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D392F"/>
        </a:solidFill>
        <a:effectLst/>
      </p:bgPr>
    </p:bg>
    <p:spTree>
      <p:nvGrpSpPr>
        <p:cNvPr id="1" name=""/>
        <p:cNvGrpSpPr/>
        <p:nvPr/>
      </p:nvGrpSpPr>
      <p:grpSpPr>
        <a:xfrm>
          <a:off x="0" y="0"/>
          <a:ext cx="0" cy="0"/>
          <a:chOff x="0" y="0"/>
          <a:chExt cx="0" cy="0"/>
        </a:xfrm>
      </p:grpSpPr>
      <p:sp>
        <p:nvSpPr>
          <p:cNvPr id="1457" name="TextBox 6"/>
          <p:cNvSpPr txBox="1"/>
          <p:nvPr/>
        </p:nvSpPr>
        <p:spPr>
          <a:xfrm>
            <a:off x="344177" y="3429000"/>
            <a:ext cx="6644641" cy="10072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defTabSz="1371600">
              <a:defRPr sz="7200">
                <a:solidFill>
                  <a:srgbClr val="FFFFFF"/>
                </a:solidFill>
              </a:defRPr>
            </a:lvl1pPr>
          </a:lstStyle>
          <a:p>
            <a:r>
              <a:t>Introduction</a:t>
            </a:r>
          </a:p>
        </p:txBody>
      </p:sp>
      <p:sp>
        <p:nvSpPr>
          <p:cNvPr id="1458" name="Numéro de diapositive"/>
          <p:cNvSpPr txBox="1">
            <a:spLocks noGrp="1"/>
          </p:cNvSpPr>
          <p:nvPr>
            <p:ph type="sldNum" sz="quarter" idx="2"/>
          </p:nvPr>
        </p:nvSpPr>
        <p:spPr>
          <a:xfrm>
            <a:off x="11734587" y="6346226"/>
            <a:ext cx="24574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solidFill>
                  <a:srgbClr val="FFFFFF"/>
                </a:solidFill>
              </a:defRPr>
            </a:lvl1pPr>
          </a:lstStyle>
          <a:p>
            <a:fld id="{86CB4B4D-7CA3-9044-876B-883B54F8677D}" type="slidenum">
              <a:t>3</a:t>
            </a:fld>
            <a:endParaRPr/>
          </a:p>
        </p:txBody>
      </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1457"/>
                                        </p:tgtEl>
                                        <p:attrNameLst>
                                          <p:attrName>style.visibility</p:attrName>
                                        </p:attrNameLst>
                                      </p:cBhvr>
                                      <p:to>
                                        <p:strVal val="visible"/>
                                      </p:to>
                                    </p:set>
                                    <p:anim calcmode="lin" valueType="num">
                                      <p:cBhvr>
                                        <p:cTn id="7" dur="1000" fill="hold"/>
                                        <p:tgtEl>
                                          <p:spTgt spid="1457"/>
                                        </p:tgtEl>
                                        <p:attrNameLst>
                                          <p:attrName>ppt_x</p:attrName>
                                        </p:attrNameLst>
                                      </p:cBhvr>
                                      <p:tavLst>
                                        <p:tav tm="0">
                                          <p:val>
                                            <p:strVal val="#ppt_x"/>
                                          </p:val>
                                        </p:tav>
                                        <p:tav tm="100000">
                                          <p:val>
                                            <p:strVal val="#ppt_x"/>
                                          </p:val>
                                        </p:tav>
                                      </p:tavLst>
                                    </p:anim>
                                    <p:anim calcmode="lin" valueType="num">
                                      <p:cBhvr>
                                        <p:cTn id="8" dur="1000" fill="hold"/>
                                        <p:tgtEl>
                                          <p:spTgt spid="14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7" grpId="1"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2"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463"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464" name="Oval 10"/>
          <p:cNvSpPr/>
          <p:nvPr/>
        </p:nvSpPr>
        <p:spPr>
          <a:xfrm>
            <a:off x="7572591" y="874958"/>
            <a:ext cx="165105" cy="165105"/>
          </a:xfrm>
          <a:prstGeom prst="ellipse">
            <a:avLst/>
          </a:prstGeom>
          <a:solidFill>
            <a:srgbClr val="FFC200"/>
          </a:solidFill>
          <a:ln w="12700">
            <a:miter lim="400000"/>
          </a:ln>
        </p:spPr>
        <p:txBody>
          <a:bodyPr lIns="45718" tIns="45718" rIns="45718" bIns="45718" anchor="ctr"/>
          <a:lstStyle/>
          <a:p>
            <a:pPr algn="ctr" defTabSz="914446">
              <a:defRPr>
                <a:solidFill>
                  <a:srgbClr val="FFFFFF"/>
                </a:solidFill>
              </a:defRPr>
            </a:pPr>
            <a:endParaRPr/>
          </a:p>
        </p:txBody>
      </p:sp>
      <p:sp>
        <p:nvSpPr>
          <p:cNvPr id="1465" name="ZoneTexte 2"/>
          <p:cNvSpPr txBox="1"/>
          <p:nvPr/>
        </p:nvSpPr>
        <p:spPr>
          <a:xfrm>
            <a:off x="67694" y="203932"/>
            <a:ext cx="1630386"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Introduction</a:t>
            </a:r>
          </a:p>
        </p:txBody>
      </p:sp>
      <p:sp>
        <p:nvSpPr>
          <p:cNvPr id="1466"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sp>
        <p:nvSpPr>
          <p:cNvPr id="1467" name="Experts suppose that the drones were not fully autonomous"/>
          <p:cNvSpPr txBox="1"/>
          <p:nvPr/>
        </p:nvSpPr>
        <p:spPr>
          <a:xfrm>
            <a:off x="268038" y="3801602"/>
            <a:ext cx="7282266" cy="3825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sz="2300"/>
            </a:pPr>
            <a:r>
              <a:rPr>
                <a:solidFill>
                  <a:srgbClr val="831100"/>
                </a:solidFill>
              </a:rPr>
              <a:t>Experts</a:t>
            </a:r>
            <a:r>
              <a:t> suppose that the drones were </a:t>
            </a:r>
            <a:r>
              <a:rPr b="1">
                <a:latin typeface="+mj-lt"/>
                <a:ea typeface="+mj-ea"/>
                <a:cs typeface="+mj-cs"/>
                <a:sym typeface="Helvetica"/>
              </a:rPr>
              <a:t>not fully autonomous</a:t>
            </a:r>
          </a:p>
        </p:txBody>
      </p:sp>
      <p:sp>
        <p:nvSpPr>
          <p:cNvPr id="1468" name="Numéro de diapositive"/>
          <p:cNvSpPr txBox="1">
            <a:spLocks noGrp="1"/>
          </p:cNvSpPr>
          <p:nvPr>
            <p:ph type="sldNum" sz="quarter" idx="2"/>
          </p:nvPr>
        </p:nvSpPr>
        <p:spPr>
          <a:xfrm>
            <a:off x="11804543" y="6366904"/>
            <a:ext cx="245747" cy="38537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4</a:t>
            </a:fld>
            <a:endParaRPr/>
          </a:p>
        </p:txBody>
      </p:sp>
      <p:pic>
        <p:nvPicPr>
          <p:cNvPr id="1469" name="Image" descr="Image"/>
          <p:cNvPicPr>
            <a:picLocks noChangeAspect="1"/>
          </p:cNvPicPr>
          <p:nvPr/>
        </p:nvPicPr>
        <p:blipFill>
          <a:blip r:embed="rId3"/>
          <a:stretch>
            <a:fillRect/>
          </a:stretch>
        </p:blipFill>
        <p:spPr>
          <a:xfrm>
            <a:off x="416782" y="5559532"/>
            <a:ext cx="2519236" cy="1012041"/>
          </a:xfrm>
          <a:prstGeom prst="rect">
            <a:avLst/>
          </a:prstGeom>
          <a:ln w="12700">
            <a:miter lim="400000"/>
          </a:ln>
        </p:spPr>
      </p:pic>
      <p:grpSp>
        <p:nvGrpSpPr>
          <p:cNvPr id="1472" name="Group 5"/>
          <p:cNvGrpSpPr/>
          <p:nvPr/>
        </p:nvGrpSpPr>
        <p:grpSpPr>
          <a:xfrm>
            <a:off x="760965" y="838994"/>
            <a:ext cx="243845" cy="243845"/>
            <a:chOff x="0" y="0"/>
            <a:chExt cx="243844" cy="243844"/>
          </a:xfrm>
        </p:grpSpPr>
        <p:sp>
          <p:nvSpPr>
            <p:cNvPr id="1470" name="Oval 6"/>
            <p:cNvSpPr/>
            <p:nvPr/>
          </p:nvSpPr>
          <p:spPr>
            <a:xfrm>
              <a:off x="-1" y="-1"/>
              <a:ext cx="243845" cy="243845"/>
            </a:xfrm>
            <a:prstGeom prst="ellipse">
              <a:avLst/>
            </a:prstGeom>
            <a:solidFill>
              <a:srgbClr val="FFFFFF"/>
            </a:solidFill>
            <a:ln w="28575" cap="flat">
              <a:solidFill>
                <a:srgbClr val="AE4337"/>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471" name="Oval 7"/>
            <p:cNvSpPr/>
            <p:nvPr/>
          </p:nvSpPr>
          <p:spPr>
            <a:xfrm>
              <a:off x="60960" y="60960"/>
              <a:ext cx="121925" cy="121925"/>
            </a:xfrm>
            <a:prstGeom prst="ellipse">
              <a:avLst/>
            </a:prstGeom>
            <a:solidFill>
              <a:srgbClr val="AE4337"/>
            </a:solidFill>
            <a:ln w="12700" cap="flat">
              <a:solidFill>
                <a:srgbClr val="AE4337"/>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473" name="They did not communicate with one another to choose their own targets…"/>
          <p:cNvSpPr txBox="1"/>
          <p:nvPr/>
        </p:nvSpPr>
        <p:spPr>
          <a:xfrm>
            <a:off x="593782" y="4413210"/>
            <a:ext cx="7074539" cy="6251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marL="228600" indent="-228600">
              <a:buSzPct val="100000"/>
              <a:buChar char="•"/>
            </a:pPr>
            <a:r>
              <a:t>They did not communicate with one another to choose their own targets</a:t>
            </a:r>
          </a:p>
          <a:p>
            <a:pPr marL="228600" indent="-228600">
              <a:buSzPct val="100000"/>
              <a:buChar char="•"/>
            </a:pPr>
            <a:r>
              <a:t>Perhaps, they were programmed </a:t>
            </a:r>
          </a:p>
        </p:txBody>
      </p:sp>
      <p:grpSp>
        <p:nvGrpSpPr>
          <p:cNvPr id="1476" name="Grouper"/>
          <p:cNvGrpSpPr/>
          <p:nvPr/>
        </p:nvGrpSpPr>
        <p:grpSpPr>
          <a:xfrm>
            <a:off x="148660" y="2015467"/>
            <a:ext cx="11777124" cy="2676717"/>
            <a:chOff x="0" y="0"/>
            <a:chExt cx="11777122" cy="2676715"/>
          </a:xfrm>
        </p:grpSpPr>
        <p:sp>
          <p:nvSpPr>
            <p:cNvPr id="1474" name="September 2019 a swarm of 18 bomb-laden drones and seven cruise missiles crashed into oil fields and their processing facilities in Saudi Arabia"/>
            <p:cNvSpPr txBox="1"/>
            <p:nvPr/>
          </p:nvSpPr>
          <p:spPr>
            <a:xfrm>
              <a:off x="0" y="0"/>
              <a:ext cx="11777123" cy="73816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p>
              <a:pPr>
                <a:defRPr sz="2300"/>
              </a:pPr>
              <a:r>
                <a:rPr b="1">
                  <a:latin typeface="+mj-lt"/>
                  <a:ea typeface="+mj-ea"/>
                  <a:cs typeface="+mj-cs"/>
                  <a:sym typeface="Helvetica"/>
                </a:rPr>
                <a:t>September 2019</a:t>
              </a:r>
              <a:r>
                <a:t> a swarm of 18 bomb-laden drones and seven cruise missiles crashed into oil fields and their processing facilities in Saudi Arabia</a:t>
              </a:r>
            </a:p>
          </p:txBody>
        </p:sp>
        <p:pic>
          <p:nvPicPr>
            <p:cNvPr id="1475" name="Image" descr="Image"/>
            <p:cNvPicPr>
              <a:picLocks noChangeAspect="1"/>
            </p:cNvPicPr>
            <p:nvPr/>
          </p:nvPicPr>
          <p:blipFill>
            <a:blip r:embed="rId4"/>
            <a:stretch>
              <a:fillRect/>
            </a:stretch>
          </p:blipFill>
          <p:spPr>
            <a:xfrm>
              <a:off x="8096196" y="593974"/>
              <a:ext cx="2948600" cy="2082742"/>
            </a:xfrm>
            <a:prstGeom prst="rect">
              <a:avLst/>
            </a:prstGeom>
            <a:ln w="12700" cap="flat">
              <a:noFill/>
              <a:miter lim="400000"/>
            </a:ln>
            <a:effectLst/>
          </p:spPr>
        </p:pic>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1" nodeType="afterEffect">
                                  <p:stCondLst>
                                    <p:cond delay="0"/>
                                  </p:stCondLst>
                                  <p:iterate>
                                    <p:tmAbs val="0"/>
                                  </p:iterate>
                                  <p:childTnLst>
                                    <p:set>
                                      <p:cBhvr>
                                        <p:cTn id="6" fill="hold"/>
                                        <p:tgtEl>
                                          <p:spTgt spid="1463"/>
                                        </p:tgtEl>
                                        <p:attrNameLst>
                                          <p:attrName>style.visibility</p:attrName>
                                        </p:attrNameLst>
                                      </p:cBhvr>
                                      <p:to>
                                        <p:strVal val="visible"/>
                                      </p:to>
                                    </p:set>
                                    <p:anim calcmode="lin" valueType="num">
                                      <p:cBhvr>
                                        <p:cTn id="7" dur="1000" fill="hold"/>
                                        <p:tgtEl>
                                          <p:spTgt spid="1463"/>
                                        </p:tgtEl>
                                        <p:attrNameLst>
                                          <p:attrName>ppt_x</p:attrName>
                                        </p:attrNameLst>
                                      </p:cBhvr>
                                      <p:tavLst>
                                        <p:tav tm="0">
                                          <p:val>
                                            <p:strVal val="0-#ppt_w/2"/>
                                          </p:val>
                                        </p:tav>
                                        <p:tav tm="100000">
                                          <p:val>
                                            <p:strVal val="#ppt_x"/>
                                          </p:val>
                                        </p:tav>
                                      </p:tavLst>
                                    </p:anim>
                                    <p:anim calcmode="lin" valueType="num">
                                      <p:cBhvr>
                                        <p:cTn id="8" dur="1000" fill="hold"/>
                                        <p:tgtEl>
                                          <p:spTgt spid="146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8" fill="hold" grpId="2" nodeType="afterEffect">
                                  <p:stCondLst>
                                    <p:cond delay="0"/>
                                  </p:stCondLst>
                                  <p:iterate>
                                    <p:tmAbs val="0"/>
                                  </p:iterate>
                                  <p:childTnLst>
                                    <p:set>
                                      <p:cBhvr>
                                        <p:cTn id="11" fill="hold"/>
                                        <p:tgtEl>
                                          <p:spTgt spid="1464"/>
                                        </p:tgtEl>
                                        <p:attrNameLst>
                                          <p:attrName>style.visibility</p:attrName>
                                        </p:attrNameLst>
                                      </p:cBhvr>
                                      <p:to>
                                        <p:strVal val="visible"/>
                                      </p:to>
                                    </p:set>
                                    <p:anim calcmode="lin" valueType="num">
                                      <p:cBhvr>
                                        <p:cTn id="12" dur="1000" fill="hold"/>
                                        <p:tgtEl>
                                          <p:spTgt spid="1464"/>
                                        </p:tgtEl>
                                        <p:attrNameLst>
                                          <p:attrName>ppt_x</p:attrName>
                                        </p:attrNameLst>
                                      </p:cBhvr>
                                      <p:tavLst>
                                        <p:tav tm="0">
                                          <p:val>
                                            <p:strVal val="0-#ppt_w/2"/>
                                          </p:val>
                                        </p:tav>
                                        <p:tav tm="100000">
                                          <p:val>
                                            <p:strVal val="#ppt_x"/>
                                          </p:val>
                                        </p:tav>
                                      </p:tavLst>
                                    </p:anim>
                                    <p:anim calcmode="lin" valueType="num">
                                      <p:cBhvr>
                                        <p:cTn id="13" dur="1000" fill="hold"/>
                                        <p:tgtEl>
                                          <p:spTgt spid="1464"/>
                                        </p:tgtEl>
                                        <p:attrNameLst>
                                          <p:attrName>ppt_y</p:attrName>
                                        </p:attrNameLst>
                                      </p:cBhvr>
                                      <p:tavLst>
                                        <p:tav tm="0">
                                          <p:val>
                                            <p:strVal val="#ppt_y"/>
                                          </p:val>
                                        </p:tav>
                                        <p:tav tm="100000">
                                          <p:val>
                                            <p:strVal val="#ppt_y"/>
                                          </p:val>
                                        </p:tav>
                                      </p:tavLst>
                                    </p:anim>
                                  </p:childTnLst>
                                </p:cTn>
                              </p:par>
                            </p:childTnLst>
                          </p:cTn>
                        </p:par>
                        <p:par>
                          <p:cTn id="14" fill="hold">
                            <p:stCondLst>
                              <p:cond delay="2000"/>
                            </p:stCondLst>
                            <p:childTnLst>
                              <p:par>
                                <p:cTn id="15" presetID="2" presetClass="entr" presetSubtype="8" fill="hold" grpId="3" nodeType="afterEffect">
                                  <p:stCondLst>
                                    <p:cond delay="0"/>
                                  </p:stCondLst>
                                  <p:iterate>
                                    <p:tmAbs val="0"/>
                                  </p:iterate>
                                  <p:childTnLst>
                                    <p:set>
                                      <p:cBhvr>
                                        <p:cTn id="16" fill="hold"/>
                                        <p:tgtEl>
                                          <p:spTgt spid="1466"/>
                                        </p:tgtEl>
                                        <p:attrNameLst>
                                          <p:attrName>style.visibility</p:attrName>
                                        </p:attrNameLst>
                                      </p:cBhvr>
                                      <p:to>
                                        <p:strVal val="visible"/>
                                      </p:to>
                                    </p:set>
                                    <p:anim calcmode="lin" valueType="num">
                                      <p:cBhvr>
                                        <p:cTn id="17" dur="1000" fill="hold"/>
                                        <p:tgtEl>
                                          <p:spTgt spid="1466"/>
                                        </p:tgtEl>
                                        <p:attrNameLst>
                                          <p:attrName>ppt_x</p:attrName>
                                        </p:attrNameLst>
                                      </p:cBhvr>
                                      <p:tavLst>
                                        <p:tav tm="0">
                                          <p:val>
                                            <p:strVal val="0-#ppt_w/2"/>
                                          </p:val>
                                        </p:tav>
                                        <p:tav tm="100000">
                                          <p:val>
                                            <p:strVal val="#ppt_x"/>
                                          </p:val>
                                        </p:tav>
                                      </p:tavLst>
                                    </p:anim>
                                    <p:anim calcmode="lin" valueType="num">
                                      <p:cBhvr>
                                        <p:cTn id="18" dur="1000" fill="hold"/>
                                        <p:tgtEl>
                                          <p:spTgt spid="1466"/>
                                        </p:tgtEl>
                                        <p:attrNameLst>
                                          <p:attrName>ppt_y</p:attrName>
                                        </p:attrNameLst>
                                      </p:cBhvr>
                                      <p:tavLst>
                                        <p:tav tm="0">
                                          <p:val>
                                            <p:strVal val="#ppt_y"/>
                                          </p:val>
                                        </p:tav>
                                        <p:tav tm="100000">
                                          <p:val>
                                            <p:strVal val="#ppt_y"/>
                                          </p:val>
                                        </p:tav>
                                      </p:tavLst>
                                    </p:anim>
                                  </p:childTnLst>
                                </p:cTn>
                              </p:par>
                            </p:childTnLst>
                          </p:cTn>
                        </p:par>
                        <p:par>
                          <p:cTn id="19" fill="hold">
                            <p:stCondLst>
                              <p:cond delay="3000"/>
                            </p:stCondLst>
                            <p:childTnLst>
                              <p:par>
                                <p:cTn id="20" presetID="2" presetClass="entr" presetSubtype="1" fill="hold" grpId="4" nodeType="afterEffect">
                                  <p:stCondLst>
                                    <p:cond delay="0"/>
                                  </p:stCondLst>
                                  <p:iterate>
                                    <p:tmAbs val="0"/>
                                  </p:iterate>
                                  <p:childTnLst>
                                    <p:set>
                                      <p:cBhvr>
                                        <p:cTn id="21" fill="hold"/>
                                        <p:tgtEl>
                                          <p:spTgt spid="1465"/>
                                        </p:tgtEl>
                                        <p:attrNameLst>
                                          <p:attrName>style.visibility</p:attrName>
                                        </p:attrNameLst>
                                      </p:cBhvr>
                                      <p:to>
                                        <p:strVal val="visible"/>
                                      </p:to>
                                    </p:set>
                                    <p:anim calcmode="lin" valueType="num">
                                      <p:cBhvr>
                                        <p:cTn id="22" dur="1000" fill="hold"/>
                                        <p:tgtEl>
                                          <p:spTgt spid="1465"/>
                                        </p:tgtEl>
                                        <p:attrNameLst>
                                          <p:attrName>ppt_x</p:attrName>
                                        </p:attrNameLst>
                                      </p:cBhvr>
                                      <p:tavLst>
                                        <p:tav tm="0">
                                          <p:val>
                                            <p:strVal val="#ppt_x"/>
                                          </p:val>
                                        </p:tav>
                                        <p:tav tm="100000">
                                          <p:val>
                                            <p:strVal val="#ppt_x"/>
                                          </p:val>
                                        </p:tav>
                                      </p:tavLst>
                                    </p:anim>
                                    <p:anim calcmode="lin" valueType="num">
                                      <p:cBhvr>
                                        <p:cTn id="23" dur="1000" fill="hold"/>
                                        <p:tgtEl>
                                          <p:spTgt spid="1465"/>
                                        </p:tgtEl>
                                        <p:attrNameLst>
                                          <p:attrName>ppt_y</p:attrName>
                                        </p:attrNameLst>
                                      </p:cBhvr>
                                      <p:tavLst>
                                        <p:tav tm="0">
                                          <p:val>
                                            <p:strVal val="0-#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5" nodeType="clickEffect">
                                  <p:stCondLst>
                                    <p:cond delay="0"/>
                                  </p:stCondLst>
                                  <p:iterate>
                                    <p:tmAbs val="0"/>
                                  </p:iterate>
                                  <p:childTnLst>
                                    <p:set>
                                      <p:cBhvr>
                                        <p:cTn id="27" fill="hold"/>
                                        <p:tgtEl>
                                          <p:spTgt spid="1476"/>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6" nodeType="clickEffect">
                                  <p:stCondLst>
                                    <p:cond delay="0"/>
                                  </p:stCondLst>
                                  <p:iterate>
                                    <p:tmAbs val="0"/>
                                  </p:iterate>
                                  <p:childTnLst>
                                    <p:set>
                                      <p:cBhvr>
                                        <p:cTn id="31" fill="hold"/>
                                        <p:tgtEl>
                                          <p:spTgt spid="1467"/>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7" nodeType="clickEffect">
                                  <p:stCondLst>
                                    <p:cond delay="0"/>
                                  </p:stCondLst>
                                  <p:iterate>
                                    <p:tmAbs val="0"/>
                                  </p:iterate>
                                  <p:childTnLst>
                                    <p:set>
                                      <p:cBhvr>
                                        <p:cTn id="35" fill="hold"/>
                                        <p:tgtEl>
                                          <p:spTgt spid="14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3" grpId="1" animBg="1" advAuto="0"/>
      <p:bldP spid="1464" grpId="2" animBg="1" advAuto="0"/>
      <p:bldP spid="1465" grpId="4" animBg="1" advAuto="0"/>
      <p:bldP spid="1466" grpId="3" animBg="1" advAuto="0"/>
      <p:bldP spid="1467" grpId="6" animBg="1" advAuto="0"/>
      <p:bldP spid="1473" grpId="7" animBg="1" advAuto="0"/>
      <p:bldP spid="1476" grpId="5"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0" name="Straight Connector 3"/>
          <p:cNvSpPr/>
          <p:nvPr/>
        </p:nvSpPr>
        <p:spPr>
          <a:xfrm flipV="1">
            <a:off x="882888" y="957508"/>
            <a:ext cx="10056147" cy="6819"/>
          </a:xfrm>
          <a:prstGeom prst="line">
            <a:avLst/>
          </a:prstGeom>
          <a:ln w="6350">
            <a:solidFill>
              <a:srgbClr val="BDBDBD"/>
            </a:solidFill>
            <a:miter/>
          </a:ln>
        </p:spPr>
        <p:txBody>
          <a:bodyPr lIns="45718" tIns="45718" rIns="45718" bIns="45718"/>
          <a:lstStyle/>
          <a:p>
            <a:pPr algn="l"/>
            <a:endParaRPr/>
          </a:p>
        </p:txBody>
      </p:sp>
      <p:sp>
        <p:nvSpPr>
          <p:cNvPr id="1481" name="Oval 9"/>
          <p:cNvSpPr/>
          <p:nvPr/>
        </p:nvSpPr>
        <p:spPr>
          <a:xfrm>
            <a:off x="4206149" y="874958"/>
            <a:ext cx="165105" cy="165105"/>
          </a:xfrm>
          <a:prstGeom prst="ellipse">
            <a:avLst/>
          </a:prstGeom>
          <a:solidFill>
            <a:srgbClr val="558B2F"/>
          </a:solidFill>
          <a:ln w="12700">
            <a:miter lim="400000"/>
          </a:ln>
        </p:spPr>
        <p:txBody>
          <a:bodyPr lIns="45718" tIns="45718" rIns="45718" bIns="45718" anchor="ctr"/>
          <a:lstStyle/>
          <a:p>
            <a:pPr algn="ctr" defTabSz="914446">
              <a:defRPr>
                <a:solidFill>
                  <a:srgbClr val="FFFFFF"/>
                </a:solidFill>
              </a:defRPr>
            </a:pPr>
            <a:endParaRPr/>
          </a:p>
        </p:txBody>
      </p:sp>
      <p:sp>
        <p:nvSpPr>
          <p:cNvPr id="1482" name="Oval 10"/>
          <p:cNvSpPr/>
          <p:nvPr/>
        </p:nvSpPr>
        <p:spPr>
          <a:xfrm>
            <a:off x="7572591" y="874958"/>
            <a:ext cx="165105" cy="165105"/>
          </a:xfrm>
          <a:prstGeom prst="ellipse">
            <a:avLst/>
          </a:prstGeom>
          <a:solidFill>
            <a:srgbClr val="FFC200"/>
          </a:solidFill>
          <a:ln w="12700">
            <a:miter lim="400000"/>
          </a:ln>
        </p:spPr>
        <p:txBody>
          <a:bodyPr lIns="45718" tIns="45718" rIns="45718" bIns="45718" anchor="ctr"/>
          <a:lstStyle/>
          <a:p>
            <a:pPr algn="ctr" defTabSz="914446">
              <a:defRPr>
                <a:solidFill>
                  <a:srgbClr val="FFFFFF"/>
                </a:solidFill>
              </a:defRPr>
            </a:pPr>
            <a:endParaRPr/>
          </a:p>
        </p:txBody>
      </p:sp>
      <p:sp>
        <p:nvSpPr>
          <p:cNvPr id="1483" name="ZoneTexte 2"/>
          <p:cNvSpPr txBox="1"/>
          <p:nvPr/>
        </p:nvSpPr>
        <p:spPr>
          <a:xfrm>
            <a:off x="67694" y="203932"/>
            <a:ext cx="1630386"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Introduction</a:t>
            </a:r>
          </a:p>
        </p:txBody>
      </p:sp>
      <p:sp>
        <p:nvSpPr>
          <p:cNvPr id="1484" name="Numéro de diapositive"/>
          <p:cNvSpPr txBox="1">
            <a:spLocks noGrp="1"/>
          </p:cNvSpPr>
          <p:nvPr>
            <p:ph type="sldNum" sz="quarter" idx="2"/>
          </p:nvPr>
        </p:nvSpPr>
        <p:spPr>
          <a:xfrm>
            <a:off x="11785387" y="6397026"/>
            <a:ext cx="24574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5</a:t>
            </a:fld>
            <a:endParaRPr/>
          </a:p>
        </p:txBody>
      </p:sp>
      <p:sp>
        <p:nvSpPr>
          <p:cNvPr id="1485" name="Moreover, Turkey has announced plans to launch autonomous quadcopters in Syria by early 2020"/>
          <p:cNvSpPr txBox="1"/>
          <p:nvPr/>
        </p:nvSpPr>
        <p:spPr>
          <a:xfrm>
            <a:off x="219047" y="1480398"/>
            <a:ext cx="11972953" cy="8002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p>
            <a:pPr>
              <a:defRPr sz="2300"/>
            </a:pPr>
            <a:r>
              <a:rPr dirty="0"/>
              <a:t>Moreover, </a:t>
            </a:r>
            <a:r>
              <a:rPr b="1" dirty="0">
                <a:latin typeface="+mj-lt"/>
                <a:ea typeface="+mj-ea"/>
                <a:cs typeface="+mj-cs"/>
                <a:sym typeface="Helvetica"/>
              </a:rPr>
              <a:t>Turkey</a:t>
            </a:r>
            <a:r>
              <a:rPr dirty="0"/>
              <a:t> has announced plans to launch autonomous quadcopters </a:t>
            </a:r>
            <a:r>
              <a:rPr b="1" dirty="0">
                <a:latin typeface="+mj-lt"/>
                <a:ea typeface="+mj-ea"/>
                <a:cs typeface="+mj-cs"/>
                <a:sym typeface="Helvetica"/>
              </a:rPr>
              <a:t>in Syria by early 2020</a:t>
            </a:r>
          </a:p>
        </p:txBody>
      </p:sp>
      <p:pic>
        <p:nvPicPr>
          <p:cNvPr id="1486" name="Image" descr="Image"/>
          <p:cNvPicPr>
            <a:picLocks noChangeAspect="1"/>
          </p:cNvPicPr>
          <p:nvPr/>
        </p:nvPicPr>
        <p:blipFill>
          <a:blip r:embed="rId2"/>
          <a:stretch>
            <a:fillRect/>
          </a:stretch>
        </p:blipFill>
        <p:spPr>
          <a:xfrm>
            <a:off x="418157" y="5559532"/>
            <a:ext cx="2519235" cy="1012041"/>
          </a:xfrm>
          <a:prstGeom prst="rect">
            <a:avLst/>
          </a:prstGeom>
          <a:ln w="12700">
            <a:miter lim="400000"/>
          </a:ln>
        </p:spPr>
      </p:pic>
      <p:grpSp>
        <p:nvGrpSpPr>
          <p:cNvPr id="1489" name="Group 5"/>
          <p:cNvGrpSpPr/>
          <p:nvPr/>
        </p:nvGrpSpPr>
        <p:grpSpPr>
          <a:xfrm>
            <a:off x="760965" y="838994"/>
            <a:ext cx="243845" cy="243845"/>
            <a:chOff x="0" y="0"/>
            <a:chExt cx="243844" cy="243844"/>
          </a:xfrm>
        </p:grpSpPr>
        <p:sp>
          <p:nvSpPr>
            <p:cNvPr id="1487" name="Oval 6"/>
            <p:cNvSpPr/>
            <p:nvPr/>
          </p:nvSpPr>
          <p:spPr>
            <a:xfrm>
              <a:off x="-1" y="-1"/>
              <a:ext cx="243845" cy="243845"/>
            </a:xfrm>
            <a:prstGeom prst="ellipse">
              <a:avLst/>
            </a:prstGeom>
            <a:solidFill>
              <a:srgbClr val="FFFFFF"/>
            </a:solidFill>
            <a:ln w="28575" cap="flat">
              <a:solidFill>
                <a:srgbClr val="AE4337"/>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488" name="Oval 7"/>
            <p:cNvSpPr/>
            <p:nvPr/>
          </p:nvSpPr>
          <p:spPr>
            <a:xfrm>
              <a:off x="60960" y="60960"/>
              <a:ext cx="121925" cy="121925"/>
            </a:xfrm>
            <a:prstGeom prst="ellipse">
              <a:avLst/>
            </a:prstGeom>
            <a:solidFill>
              <a:srgbClr val="AE4337"/>
            </a:solidFill>
            <a:ln w="12700" cap="flat">
              <a:solidFill>
                <a:srgbClr val="AE4337"/>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490"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pic>
        <p:nvPicPr>
          <p:cNvPr id="1491" name="Image" descr="Image"/>
          <p:cNvPicPr>
            <a:picLocks noChangeAspect="1"/>
          </p:cNvPicPr>
          <p:nvPr/>
        </p:nvPicPr>
        <p:blipFill>
          <a:blip r:embed="rId3"/>
          <a:stretch>
            <a:fillRect/>
          </a:stretch>
        </p:blipFill>
        <p:spPr>
          <a:xfrm>
            <a:off x="8244857" y="2609442"/>
            <a:ext cx="2948600" cy="2082742"/>
          </a:xfrm>
          <a:prstGeom prst="rect">
            <a:avLst/>
          </a:prstGeom>
          <a:ln w="12700">
            <a:miter lim="400000"/>
          </a:ln>
        </p:spPr>
      </p:pic>
      <p:sp>
        <p:nvSpPr>
          <p:cNvPr id="1492" name="Once launched, quadcopter might find, track, select and attack targets with violent force…"/>
          <p:cNvSpPr txBox="1"/>
          <p:nvPr/>
        </p:nvSpPr>
        <p:spPr>
          <a:xfrm>
            <a:off x="221896" y="2260526"/>
            <a:ext cx="8514564"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marL="228600" indent="-228600">
              <a:buSzPct val="100000"/>
              <a:buChar char="•"/>
            </a:pPr>
            <a:r>
              <a:t>Once launched, quadcopter might find, track, select and attack targets with violent force</a:t>
            </a:r>
          </a:p>
          <a:p>
            <a:pPr marL="228600" indent="-228600">
              <a:buSzPct val="100000"/>
              <a:buChar char="•"/>
            </a:pPr>
            <a:r>
              <a:t>All without human’s control or supervision</a:t>
            </a:r>
          </a:p>
        </p:txBody>
      </p:sp>
      <p:sp>
        <p:nvSpPr>
          <p:cNvPr id="1493" name="Russia is also developing aerial swarms for that region"/>
          <p:cNvSpPr txBox="1"/>
          <p:nvPr/>
        </p:nvSpPr>
        <p:spPr>
          <a:xfrm>
            <a:off x="234978" y="3459528"/>
            <a:ext cx="6512793" cy="3825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sz="2300" b="1">
                <a:latin typeface="+mj-lt"/>
                <a:ea typeface="+mj-ea"/>
                <a:cs typeface="+mj-cs"/>
                <a:sym typeface="Helvetica"/>
              </a:defRPr>
            </a:pPr>
            <a:r>
              <a:t>Russia </a:t>
            </a:r>
            <a:r>
              <a:rPr b="0">
                <a:latin typeface="+mn-lt"/>
                <a:ea typeface="+mn-ea"/>
                <a:cs typeface="+mn-cs"/>
                <a:sym typeface="Calibri"/>
              </a:rPr>
              <a:t>is also developing aerial swarms for that region</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4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2" grpId="1" animBg="1" advAuto="0"/>
      <p:bldP spid="1493" grpId="2"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558B2F"/>
        </a:solidFill>
        <a:effectLst/>
      </p:bgPr>
    </p:bg>
    <p:spTree>
      <p:nvGrpSpPr>
        <p:cNvPr id="1" name=""/>
        <p:cNvGrpSpPr/>
        <p:nvPr/>
      </p:nvGrpSpPr>
      <p:grpSpPr>
        <a:xfrm>
          <a:off x="0" y="0"/>
          <a:ext cx="0" cy="0"/>
          <a:chOff x="0" y="0"/>
          <a:chExt cx="0" cy="0"/>
        </a:xfrm>
      </p:grpSpPr>
      <p:sp>
        <p:nvSpPr>
          <p:cNvPr id="1495" name="TextBox 6"/>
          <p:cNvSpPr txBox="1"/>
          <p:nvPr/>
        </p:nvSpPr>
        <p:spPr>
          <a:xfrm>
            <a:off x="341528" y="3024539"/>
            <a:ext cx="7555225" cy="21248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defTabSz="1371600">
              <a:defRPr sz="7200">
                <a:solidFill>
                  <a:srgbClr val="FFFFFF"/>
                </a:solidFill>
              </a:defRPr>
            </a:lvl1pPr>
          </a:lstStyle>
          <a:p>
            <a:r>
              <a:t>Autonomous weapons</a:t>
            </a:r>
          </a:p>
        </p:txBody>
      </p:sp>
      <p:sp>
        <p:nvSpPr>
          <p:cNvPr id="1496" name="Numéro de diapositive"/>
          <p:cNvSpPr txBox="1">
            <a:spLocks noGrp="1"/>
          </p:cNvSpPr>
          <p:nvPr>
            <p:ph type="sldNum" sz="quarter" idx="2"/>
          </p:nvPr>
        </p:nvSpPr>
        <p:spPr>
          <a:xfrm>
            <a:off x="11819254" y="6447826"/>
            <a:ext cx="24574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solidFill>
                  <a:srgbClr val="FFFFFF"/>
                </a:solidFill>
              </a:defRPr>
            </a:lvl1pPr>
          </a:lstStyle>
          <a:p>
            <a:fld id="{86CB4B4D-7CA3-9044-876B-883B54F8677D}" type="slidenum">
              <a:t>6</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1495"/>
                                        </p:tgtEl>
                                        <p:attrNameLst>
                                          <p:attrName>style.visibility</p:attrName>
                                        </p:attrNameLst>
                                      </p:cBhvr>
                                      <p:to>
                                        <p:strVal val="visible"/>
                                      </p:to>
                                    </p:set>
                                    <p:anim calcmode="lin" valueType="num">
                                      <p:cBhvr>
                                        <p:cTn id="7" dur="1000" fill="hold"/>
                                        <p:tgtEl>
                                          <p:spTgt spid="1495"/>
                                        </p:tgtEl>
                                        <p:attrNameLst>
                                          <p:attrName>ppt_x</p:attrName>
                                        </p:attrNameLst>
                                      </p:cBhvr>
                                      <p:tavLst>
                                        <p:tav tm="0">
                                          <p:val>
                                            <p:strVal val="#ppt_x"/>
                                          </p:val>
                                        </p:tav>
                                        <p:tav tm="100000">
                                          <p:val>
                                            <p:strVal val="#ppt_x"/>
                                          </p:val>
                                        </p:tav>
                                      </p:tavLst>
                                    </p:anim>
                                    <p:anim calcmode="lin" valueType="num">
                                      <p:cBhvr>
                                        <p:cTn id="8" dur="1000" fill="hold"/>
                                        <p:tgtEl>
                                          <p:spTgt spid="149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5" grpId="1"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8" name="Straight Connector 3"/>
          <p:cNvSpPr/>
          <p:nvPr/>
        </p:nvSpPr>
        <p:spPr>
          <a:xfrm flipV="1">
            <a:off x="882888" y="957508"/>
            <a:ext cx="10056147" cy="6819"/>
          </a:xfrm>
          <a:prstGeom prst="line">
            <a:avLst/>
          </a:prstGeom>
          <a:ln w="6350">
            <a:solidFill>
              <a:srgbClr val="999999"/>
            </a:solidFill>
            <a:miter/>
          </a:ln>
        </p:spPr>
        <p:txBody>
          <a:bodyPr lIns="45718" tIns="45718" rIns="45718" bIns="45718"/>
          <a:lstStyle/>
          <a:p>
            <a:pPr algn="l"/>
            <a:endParaRPr/>
          </a:p>
        </p:txBody>
      </p:sp>
      <p:grpSp>
        <p:nvGrpSpPr>
          <p:cNvPr id="1501" name="Group 5"/>
          <p:cNvGrpSpPr/>
          <p:nvPr/>
        </p:nvGrpSpPr>
        <p:grpSpPr>
          <a:xfrm>
            <a:off x="4170121" y="838994"/>
            <a:ext cx="243845" cy="243845"/>
            <a:chOff x="0" y="0"/>
            <a:chExt cx="243844" cy="243844"/>
          </a:xfrm>
        </p:grpSpPr>
        <p:sp>
          <p:nvSpPr>
            <p:cNvPr id="1499" name="Oval 6"/>
            <p:cNvSpPr/>
            <p:nvPr/>
          </p:nvSpPr>
          <p:spPr>
            <a:xfrm>
              <a:off x="-1" y="-1"/>
              <a:ext cx="243845" cy="243845"/>
            </a:xfrm>
            <a:prstGeom prst="ellipse">
              <a:avLst/>
            </a:prstGeom>
            <a:solidFill>
              <a:srgbClr val="FFFFFF"/>
            </a:solidFill>
            <a:ln w="28575" cap="flat">
              <a:solidFill>
                <a:srgbClr val="558B2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500" name="Oval 7"/>
            <p:cNvSpPr/>
            <p:nvPr/>
          </p:nvSpPr>
          <p:spPr>
            <a:xfrm>
              <a:off x="60960" y="60960"/>
              <a:ext cx="121925" cy="121925"/>
            </a:xfrm>
            <a:prstGeom prst="ellipse">
              <a:avLst/>
            </a:prstGeom>
            <a:solidFill>
              <a:srgbClr val="558B2F"/>
            </a:solidFill>
            <a:ln w="12700" cap="flat">
              <a:solidFill>
                <a:srgbClr val="558B2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502"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503" name="ZoneTexte 2"/>
          <p:cNvSpPr txBox="1"/>
          <p:nvPr/>
        </p:nvSpPr>
        <p:spPr>
          <a:xfrm>
            <a:off x="2784164" y="203932"/>
            <a:ext cx="3015760"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AWS</a:t>
            </a:r>
          </a:p>
        </p:txBody>
      </p:sp>
      <p:sp>
        <p:nvSpPr>
          <p:cNvPr id="1504" name="Numéro de diapositive"/>
          <p:cNvSpPr txBox="1">
            <a:spLocks noGrp="1"/>
          </p:cNvSpPr>
          <p:nvPr>
            <p:ph type="sldNum" sz="quarter" idx="2"/>
          </p:nvPr>
        </p:nvSpPr>
        <p:spPr>
          <a:xfrm>
            <a:off x="11821477" y="6388538"/>
            <a:ext cx="245746"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7</a:t>
            </a:fld>
            <a:endParaRPr/>
          </a:p>
        </p:txBody>
      </p:sp>
      <p:pic>
        <p:nvPicPr>
          <p:cNvPr id="1505" name="Image" descr="Image"/>
          <p:cNvPicPr>
            <a:picLocks noChangeAspect="1"/>
          </p:cNvPicPr>
          <p:nvPr/>
        </p:nvPicPr>
        <p:blipFill>
          <a:blip r:embed="rId3"/>
          <a:stretch>
            <a:fillRect/>
          </a:stretch>
        </p:blipFill>
        <p:spPr>
          <a:xfrm>
            <a:off x="416782" y="5559532"/>
            <a:ext cx="2519236" cy="1012041"/>
          </a:xfrm>
          <a:prstGeom prst="rect">
            <a:avLst/>
          </a:prstGeom>
          <a:ln w="12700">
            <a:miter lim="400000"/>
          </a:ln>
        </p:spPr>
      </p:pic>
      <p:sp>
        <p:nvSpPr>
          <p:cNvPr id="1506" name="Autonomous Weapons Systems (AWS) are a type of autonomous military robot that can independently search for and engage targets without human’s involvement"/>
          <p:cNvSpPr txBox="1"/>
          <p:nvPr/>
        </p:nvSpPr>
        <p:spPr>
          <a:xfrm>
            <a:off x="459857" y="1359762"/>
            <a:ext cx="11515234" cy="7381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a:defRPr sz="2300" b="1">
                <a:latin typeface="+mj-lt"/>
                <a:ea typeface="+mj-ea"/>
                <a:cs typeface="+mj-cs"/>
                <a:sym typeface="Helvetica"/>
              </a:defRPr>
            </a:pPr>
            <a:r>
              <a:t>Autonomous Weapons Systems (AWS) </a:t>
            </a:r>
            <a:r>
              <a:rPr b="0">
                <a:latin typeface="+mn-lt"/>
                <a:ea typeface="+mn-ea"/>
                <a:cs typeface="+mn-cs"/>
                <a:sym typeface="Calibri"/>
              </a:rPr>
              <a:t>are a type of autonomous military robot that can independently search for and engage targets without human’s involvement</a:t>
            </a:r>
          </a:p>
        </p:txBody>
      </p:sp>
      <p:pic>
        <p:nvPicPr>
          <p:cNvPr id="1507" name="Image" descr="Image"/>
          <p:cNvPicPr>
            <a:picLocks noChangeAspect="1"/>
          </p:cNvPicPr>
          <p:nvPr/>
        </p:nvPicPr>
        <p:blipFill>
          <a:blip r:embed="rId4"/>
          <a:stretch>
            <a:fillRect/>
          </a:stretch>
        </p:blipFill>
        <p:spPr>
          <a:xfrm>
            <a:off x="6308901" y="2103053"/>
            <a:ext cx="4220897" cy="2651894"/>
          </a:xfrm>
          <a:prstGeom prst="rect">
            <a:avLst/>
          </a:prstGeom>
          <a:ln w="12700">
            <a:miter lim="400000"/>
          </a:ln>
        </p:spPr>
      </p:pic>
      <p:sp>
        <p:nvSpPr>
          <p:cNvPr id="1508" name="Oval 10"/>
          <p:cNvSpPr/>
          <p:nvPr/>
        </p:nvSpPr>
        <p:spPr>
          <a:xfrm>
            <a:off x="7572591" y="874958"/>
            <a:ext cx="165105" cy="165105"/>
          </a:xfrm>
          <a:prstGeom prst="ellipse">
            <a:avLst/>
          </a:prstGeom>
          <a:solidFill>
            <a:srgbClr val="FFC200"/>
          </a:solidFill>
          <a:ln w="12700">
            <a:miter lim="400000"/>
          </a:ln>
        </p:spPr>
        <p:txBody>
          <a:bodyPr lIns="45718" tIns="45718" rIns="45718" bIns="45718" anchor="ctr"/>
          <a:lstStyle/>
          <a:p>
            <a:pPr algn="ctr" defTabSz="914446">
              <a:defRPr>
                <a:solidFill>
                  <a:srgbClr val="FFFFFF"/>
                </a:solidFill>
              </a:defRPr>
            </a:pPr>
            <a:endParaRPr/>
          </a:p>
        </p:txBody>
      </p:sp>
      <p:pic>
        <p:nvPicPr>
          <p:cNvPr id="1509" name="Image" descr="Image"/>
          <p:cNvPicPr>
            <a:picLocks noChangeAspect="1"/>
          </p:cNvPicPr>
          <p:nvPr/>
        </p:nvPicPr>
        <p:blipFill>
          <a:blip r:embed="rId5"/>
          <a:stretch>
            <a:fillRect/>
          </a:stretch>
        </p:blipFill>
        <p:spPr>
          <a:xfrm>
            <a:off x="2121689" y="2489565"/>
            <a:ext cx="3196096" cy="1547905"/>
          </a:xfrm>
          <a:prstGeom prst="rect">
            <a:avLst/>
          </a:prstGeom>
          <a:ln w="12700">
            <a:miter lim="400000"/>
          </a:ln>
        </p:spPr>
      </p:pic>
      <p:sp>
        <p:nvSpPr>
          <p:cNvPr id="1510" name="Kargu, the Turkish quadcopter"/>
          <p:cNvSpPr txBox="1"/>
          <p:nvPr/>
        </p:nvSpPr>
        <p:spPr>
          <a:xfrm>
            <a:off x="2546155" y="4429102"/>
            <a:ext cx="2906049" cy="3330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i="1">
                <a:latin typeface="+mj-lt"/>
                <a:ea typeface="+mj-ea"/>
                <a:cs typeface="+mj-cs"/>
                <a:sym typeface="Helvetica"/>
              </a:defRPr>
            </a:pPr>
            <a:r>
              <a:t>Kargu, </a:t>
            </a:r>
            <a:r>
              <a:rPr i="0">
                <a:latin typeface="+mn-lt"/>
                <a:ea typeface="+mn-ea"/>
                <a:cs typeface="+mn-cs"/>
                <a:sym typeface="Calibri"/>
              </a:rPr>
              <a:t>the Turkish quadcopter</a:t>
            </a:r>
          </a:p>
        </p:txBody>
      </p:sp>
      <p:sp>
        <p:nvSpPr>
          <p:cNvPr id="1511" name="The Modular Advanced Armed Robotic…"/>
          <p:cNvSpPr txBox="1"/>
          <p:nvPr/>
        </p:nvSpPr>
        <p:spPr>
          <a:xfrm>
            <a:off x="7539302" y="5231943"/>
            <a:ext cx="3666189" cy="625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pPr>
              <a:defRPr i="1">
                <a:latin typeface="+mj-lt"/>
                <a:ea typeface="+mj-ea"/>
                <a:cs typeface="+mj-cs"/>
                <a:sym typeface="Helvetica"/>
              </a:defRPr>
            </a:pPr>
            <a:r>
              <a:t>The Modular Advanced Armed Robotic</a:t>
            </a:r>
          </a:p>
          <a:p>
            <a:pPr>
              <a:defRPr i="1">
                <a:latin typeface="+mj-lt"/>
                <a:ea typeface="+mj-ea"/>
                <a:cs typeface="+mj-cs"/>
                <a:sym typeface="Helvetica"/>
              </a:defRPr>
            </a:pPr>
            <a:r>
              <a:t>System, </a:t>
            </a:r>
            <a:r>
              <a:rPr i="0">
                <a:latin typeface="+mn-lt"/>
                <a:ea typeface="+mn-ea"/>
                <a:cs typeface="+mn-cs"/>
                <a:sym typeface="Calibri"/>
              </a:rPr>
              <a:t>developed by Qinetiq</a:t>
            </a:r>
          </a:p>
        </p:txBody>
      </p:sp>
      <p:sp>
        <p:nvSpPr>
          <p:cNvPr id="1512"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sp>
        <p:nvSpPr>
          <p:cNvPr id="1513" name="Texte"/>
          <p:cNvSpPr txBox="1"/>
          <p:nvPr/>
        </p:nvSpPr>
        <p:spPr>
          <a:xfrm>
            <a:off x="4501250" y="6177281"/>
            <a:ext cx="148587" cy="287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l" defTabSz="457200">
              <a:lnSpc>
                <a:spcPts val="3000"/>
              </a:lnSpc>
              <a:defRPr sz="1400" u="sng">
                <a:solidFill>
                  <a:srgbClr val="0000FF"/>
                </a:solidFill>
                <a:uFill>
                  <a:solidFill>
                    <a:srgbClr val="0000FF"/>
                  </a:solidFill>
                </a:uFill>
                <a:latin typeface="Times"/>
                <a:ea typeface="Times"/>
                <a:cs typeface="Times"/>
                <a:sym typeface="Times"/>
                <a:hlinkClick r:id="rId6"/>
              </a:defRPr>
            </a:lvl1pPr>
          </a:lstStyle>
          <a:p>
            <a:pPr>
              <a:defRPr>
                <a:solidFill>
                  <a:srgbClr val="0000EE"/>
                </a:solidFill>
                <a:uFillTx/>
              </a:defRPr>
            </a:pPr>
            <a:r>
              <a:rPr>
                <a:solidFill>
                  <a:srgbClr val="0000FF"/>
                </a:solidFill>
                <a:uFill>
                  <a:solidFill>
                    <a:srgbClr val="0000FF"/>
                  </a:solidFill>
                </a:uFill>
                <a:hlinkClick r:id="rId6"/>
              </a:rPr>
              <a:t>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7" name="Straight Connector 3"/>
          <p:cNvSpPr/>
          <p:nvPr/>
        </p:nvSpPr>
        <p:spPr>
          <a:xfrm>
            <a:off x="882888" y="964326"/>
            <a:ext cx="10056149" cy="1"/>
          </a:xfrm>
          <a:prstGeom prst="line">
            <a:avLst/>
          </a:prstGeom>
          <a:ln w="6350">
            <a:solidFill>
              <a:srgbClr val="999999"/>
            </a:solidFill>
            <a:miter/>
          </a:ln>
        </p:spPr>
        <p:txBody>
          <a:bodyPr lIns="45718" tIns="45718" rIns="45718" bIns="45718"/>
          <a:lstStyle/>
          <a:p>
            <a:pPr algn="l"/>
            <a:endParaRPr/>
          </a:p>
        </p:txBody>
      </p:sp>
      <p:grpSp>
        <p:nvGrpSpPr>
          <p:cNvPr id="1520" name="Group 5"/>
          <p:cNvGrpSpPr/>
          <p:nvPr/>
        </p:nvGrpSpPr>
        <p:grpSpPr>
          <a:xfrm>
            <a:off x="4170121" y="838994"/>
            <a:ext cx="243845" cy="243845"/>
            <a:chOff x="0" y="0"/>
            <a:chExt cx="243844" cy="243844"/>
          </a:xfrm>
        </p:grpSpPr>
        <p:sp>
          <p:nvSpPr>
            <p:cNvPr id="1518" name="Oval 6"/>
            <p:cNvSpPr/>
            <p:nvPr/>
          </p:nvSpPr>
          <p:spPr>
            <a:xfrm>
              <a:off x="-1" y="-1"/>
              <a:ext cx="243845" cy="243845"/>
            </a:xfrm>
            <a:prstGeom prst="ellipse">
              <a:avLst/>
            </a:prstGeom>
            <a:solidFill>
              <a:srgbClr val="FFFFFF"/>
            </a:solidFill>
            <a:ln w="28575" cap="flat">
              <a:solidFill>
                <a:srgbClr val="558B2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519" name="Oval 7"/>
            <p:cNvSpPr/>
            <p:nvPr/>
          </p:nvSpPr>
          <p:spPr>
            <a:xfrm>
              <a:off x="60960" y="60960"/>
              <a:ext cx="121925" cy="121925"/>
            </a:xfrm>
            <a:prstGeom prst="ellipse">
              <a:avLst/>
            </a:prstGeom>
            <a:solidFill>
              <a:srgbClr val="558B2F"/>
            </a:solidFill>
            <a:ln w="12700" cap="flat">
              <a:solidFill>
                <a:srgbClr val="558B2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521"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522" name="Oval 10"/>
          <p:cNvSpPr/>
          <p:nvPr/>
        </p:nvSpPr>
        <p:spPr>
          <a:xfrm>
            <a:off x="7593948" y="874958"/>
            <a:ext cx="165105" cy="165105"/>
          </a:xfrm>
          <a:prstGeom prst="ellipse">
            <a:avLst/>
          </a:prstGeom>
          <a:solidFill>
            <a:schemeClr val="accent4"/>
          </a:solidFill>
          <a:ln w="12700">
            <a:miter lim="400000"/>
          </a:ln>
        </p:spPr>
        <p:txBody>
          <a:bodyPr lIns="45718" tIns="45718" rIns="45718" bIns="45718" anchor="ctr"/>
          <a:lstStyle/>
          <a:p>
            <a:pPr algn="ctr" defTabSz="914446">
              <a:defRPr>
                <a:solidFill>
                  <a:srgbClr val="FFFFFF"/>
                </a:solidFill>
              </a:defRPr>
            </a:pPr>
            <a:endParaRPr/>
          </a:p>
        </p:txBody>
      </p:sp>
      <p:sp>
        <p:nvSpPr>
          <p:cNvPr id="1523" name="Numéro de diapositive"/>
          <p:cNvSpPr txBox="1">
            <a:spLocks noGrp="1"/>
          </p:cNvSpPr>
          <p:nvPr>
            <p:ph type="sldNum" sz="quarter" idx="2"/>
          </p:nvPr>
        </p:nvSpPr>
        <p:spPr>
          <a:xfrm>
            <a:off x="11855343" y="6388538"/>
            <a:ext cx="24574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8</a:t>
            </a:fld>
            <a:endParaRPr/>
          </a:p>
        </p:txBody>
      </p:sp>
      <p:sp>
        <p:nvSpPr>
          <p:cNvPr id="1524" name="ZoneTexte 2"/>
          <p:cNvSpPr txBox="1"/>
          <p:nvPr/>
        </p:nvSpPr>
        <p:spPr>
          <a:xfrm>
            <a:off x="2784164" y="203932"/>
            <a:ext cx="3015760"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AWS</a:t>
            </a:r>
          </a:p>
        </p:txBody>
      </p:sp>
      <p:pic>
        <p:nvPicPr>
          <p:cNvPr id="1525" name="Image" descr="Image"/>
          <p:cNvPicPr>
            <a:picLocks noChangeAspect="1"/>
          </p:cNvPicPr>
          <p:nvPr/>
        </p:nvPicPr>
        <p:blipFill>
          <a:blip r:embed="rId2"/>
          <a:stretch>
            <a:fillRect/>
          </a:stretch>
        </p:blipFill>
        <p:spPr>
          <a:xfrm>
            <a:off x="416782" y="5559532"/>
            <a:ext cx="2519236" cy="1012041"/>
          </a:xfrm>
          <a:prstGeom prst="rect">
            <a:avLst/>
          </a:prstGeom>
          <a:ln w="12700">
            <a:miter lim="400000"/>
          </a:ln>
        </p:spPr>
      </p:pic>
      <p:pic>
        <p:nvPicPr>
          <p:cNvPr id="1526" name="X-47B_operating_in_the_Atlantic_Test_Range_(modified).jpg" descr="X-47B_operating_in_the_Atlantic_Test_Range_(modified).jpg"/>
          <p:cNvPicPr>
            <a:picLocks noChangeAspect="1"/>
          </p:cNvPicPr>
          <p:nvPr/>
        </p:nvPicPr>
        <p:blipFill>
          <a:blip r:embed="rId3"/>
          <a:stretch>
            <a:fillRect/>
          </a:stretch>
        </p:blipFill>
        <p:spPr>
          <a:xfrm>
            <a:off x="335816" y="1453274"/>
            <a:ext cx="3621393" cy="2361722"/>
          </a:xfrm>
          <a:prstGeom prst="rect">
            <a:avLst/>
          </a:prstGeom>
          <a:ln w="12700">
            <a:miter lim="400000"/>
          </a:ln>
        </p:spPr>
      </p:pic>
      <p:sp>
        <p:nvSpPr>
          <p:cNvPr id="1527" name="U.S. Navy’s X-47B, that land and  takeoff on windly conditions,  10 times the reach of piloted…"/>
          <p:cNvSpPr txBox="1"/>
          <p:nvPr/>
        </p:nvSpPr>
        <p:spPr>
          <a:xfrm>
            <a:off x="593252" y="4039380"/>
            <a:ext cx="3106521" cy="12093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U.S. </a:t>
            </a:r>
            <a:r>
              <a:rPr i="1">
                <a:latin typeface="+mj-lt"/>
                <a:ea typeface="+mj-ea"/>
                <a:cs typeface="+mj-cs"/>
                <a:sym typeface="Helvetica"/>
              </a:rPr>
              <a:t>Navy’s X-47B, </a:t>
            </a:r>
            <a:r>
              <a:t>that land and </a:t>
            </a:r>
            <a:br/>
            <a:r>
              <a:t>takeoff on windly conditions, </a:t>
            </a:r>
            <a:br/>
            <a:r>
              <a:t>10 times the reach of piloted </a:t>
            </a:r>
          </a:p>
          <a:p>
            <a:r>
              <a:t>fighter jets, refuel in the air </a:t>
            </a:r>
          </a:p>
        </p:txBody>
      </p:sp>
      <p:pic>
        <p:nvPicPr>
          <p:cNvPr id="1528" name="unnamed.jpg" descr="unnamed.jpg"/>
          <p:cNvPicPr>
            <a:picLocks noChangeAspect="1"/>
          </p:cNvPicPr>
          <p:nvPr/>
        </p:nvPicPr>
        <p:blipFill>
          <a:blip r:embed="rId4"/>
          <a:stretch>
            <a:fillRect/>
          </a:stretch>
        </p:blipFill>
        <p:spPr>
          <a:xfrm>
            <a:off x="4285303" y="1431719"/>
            <a:ext cx="3621394" cy="2404832"/>
          </a:xfrm>
          <a:prstGeom prst="rect">
            <a:avLst/>
          </a:prstGeom>
          <a:ln w="12700">
            <a:miter lim="400000"/>
          </a:ln>
        </p:spPr>
      </p:pic>
      <p:sp>
        <p:nvSpPr>
          <p:cNvPr id="1529" name="Russian T-14 Armata, that might be automated  in the next generation"/>
          <p:cNvSpPr txBox="1"/>
          <p:nvPr/>
        </p:nvSpPr>
        <p:spPr>
          <a:xfrm>
            <a:off x="4720663" y="4185430"/>
            <a:ext cx="2497182" cy="9172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Russian </a:t>
            </a:r>
            <a:r>
              <a:rPr i="1">
                <a:latin typeface="+mj-lt"/>
                <a:ea typeface="+mj-ea"/>
                <a:cs typeface="+mj-cs"/>
                <a:sym typeface="Helvetica"/>
              </a:rPr>
              <a:t>T-14 Armata</a:t>
            </a:r>
            <a:r>
              <a:t>, that</a:t>
            </a:r>
            <a:br/>
            <a:r>
              <a:t>might be automated </a:t>
            </a:r>
            <a:br/>
            <a:r>
              <a:t>in the next generation</a:t>
            </a:r>
          </a:p>
        </p:txBody>
      </p:sp>
      <p:pic>
        <p:nvPicPr>
          <p:cNvPr id="1530" name="anjian-S1_718786S1.jpg" descr="anjian-S1_718786S1.jpg"/>
          <p:cNvPicPr>
            <a:picLocks noChangeAspect="1"/>
          </p:cNvPicPr>
          <p:nvPr/>
        </p:nvPicPr>
        <p:blipFill>
          <a:blip r:embed="rId5"/>
          <a:stretch>
            <a:fillRect/>
          </a:stretch>
        </p:blipFill>
        <p:spPr>
          <a:xfrm>
            <a:off x="8234791" y="1692673"/>
            <a:ext cx="3621393" cy="1810697"/>
          </a:xfrm>
          <a:prstGeom prst="rect">
            <a:avLst/>
          </a:prstGeom>
          <a:ln w="12700">
            <a:miter lim="400000"/>
          </a:ln>
        </p:spPr>
      </p:pic>
      <p:sp>
        <p:nvSpPr>
          <p:cNvPr id="1531" name="Chinese Anjian, that could  twist and turn so sharply and quickly that the g-force generated would kill a human pilot"/>
          <p:cNvSpPr txBox="1"/>
          <p:nvPr/>
        </p:nvSpPr>
        <p:spPr>
          <a:xfrm>
            <a:off x="8461112" y="4228813"/>
            <a:ext cx="2648651" cy="15014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Chinese </a:t>
            </a:r>
            <a:r>
              <a:rPr i="1">
                <a:latin typeface="+mj-lt"/>
                <a:ea typeface="+mj-ea"/>
                <a:cs typeface="+mj-cs"/>
                <a:sym typeface="Helvetica"/>
              </a:rPr>
              <a:t>Anjian</a:t>
            </a:r>
            <a:r>
              <a:t>, that could </a:t>
            </a:r>
            <a:br/>
            <a:r>
              <a:t>twist and turn so sharply</a:t>
            </a:r>
            <a:br/>
            <a:r>
              <a:t>and quickly that the g-force</a:t>
            </a:r>
            <a:br/>
            <a:r>
              <a:t>generated would kill</a:t>
            </a:r>
            <a:br/>
            <a:r>
              <a:t>a human pilot</a:t>
            </a:r>
          </a:p>
        </p:txBody>
      </p:sp>
      <p:sp>
        <p:nvSpPr>
          <p:cNvPr id="1532"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4" name="Straight Connector 3"/>
          <p:cNvSpPr/>
          <p:nvPr/>
        </p:nvSpPr>
        <p:spPr>
          <a:xfrm flipV="1">
            <a:off x="882888" y="957508"/>
            <a:ext cx="10056147" cy="6819"/>
          </a:xfrm>
          <a:prstGeom prst="line">
            <a:avLst/>
          </a:prstGeom>
          <a:ln w="6350">
            <a:solidFill>
              <a:srgbClr val="999999"/>
            </a:solidFill>
            <a:miter/>
          </a:ln>
        </p:spPr>
        <p:txBody>
          <a:bodyPr lIns="45718" tIns="45718" rIns="45718" bIns="45718"/>
          <a:lstStyle/>
          <a:p>
            <a:pPr algn="l"/>
            <a:endParaRPr/>
          </a:p>
        </p:txBody>
      </p:sp>
      <p:grpSp>
        <p:nvGrpSpPr>
          <p:cNvPr id="1537" name="Group 5"/>
          <p:cNvGrpSpPr/>
          <p:nvPr/>
        </p:nvGrpSpPr>
        <p:grpSpPr>
          <a:xfrm>
            <a:off x="4170121" y="838994"/>
            <a:ext cx="243845" cy="243845"/>
            <a:chOff x="0" y="0"/>
            <a:chExt cx="243844" cy="243844"/>
          </a:xfrm>
        </p:grpSpPr>
        <p:sp>
          <p:nvSpPr>
            <p:cNvPr id="1535" name="Oval 6"/>
            <p:cNvSpPr/>
            <p:nvPr/>
          </p:nvSpPr>
          <p:spPr>
            <a:xfrm>
              <a:off x="-1" y="-1"/>
              <a:ext cx="243845" cy="243845"/>
            </a:xfrm>
            <a:prstGeom prst="ellipse">
              <a:avLst/>
            </a:prstGeom>
            <a:solidFill>
              <a:srgbClr val="FFFFFF"/>
            </a:solidFill>
            <a:ln w="28575" cap="flat">
              <a:solidFill>
                <a:srgbClr val="558B2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sp>
          <p:nvSpPr>
            <p:cNvPr id="1536" name="Oval 7"/>
            <p:cNvSpPr/>
            <p:nvPr/>
          </p:nvSpPr>
          <p:spPr>
            <a:xfrm>
              <a:off x="60960" y="60960"/>
              <a:ext cx="121925" cy="121925"/>
            </a:xfrm>
            <a:prstGeom prst="ellipse">
              <a:avLst/>
            </a:prstGeom>
            <a:solidFill>
              <a:srgbClr val="558B2F"/>
            </a:solidFill>
            <a:ln w="12700" cap="flat">
              <a:solidFill>
                <a:srgbClr val="558B2F"/>
              </a:solidFill>
              <a:prstDash val="solid"/>
              <a:miter lim="800000"/>
            </a:ln>
            <a:effectLst/>
          </p:spPr>
          <p:txBody>
            <a:bodyPr wrap="square" lIns="45718" tIns="45718" rIns="45718" bIns="45718" numCol="1" anchor="ctr">
              <a:noAutofit/>
            </a:bodyPr>
            <a:lstStyle/>
            <a:p>
              <a:pPr algn="ctr" defTabSz="914446">
                <a:defRPr>
                  <a:solidFill>
                    <a:srgbClr val="FFFFFF"/>
                  </a:solidFill>
                </a:defRPr>
              </a:pPr>
              <a:endParaRPr/>
            </a:p>
          </p:txBody>
        </p:sp>
      </p:grpSp>
      <p:sp>
        <p:nvSpPr>
          <p:cNvPr id="1538" name="Oval 9"/>
          <p:cNvSpPr/>
          <p:nvPr/>
        </p:nvSpPr>
        <p:spPr>
          <a:xfrm>
            <a:off x="825041" y="881773"/>
            <a:ext cx="165105" cy="165105"/>
          </a:xfrm>
          <a:prstGeom prst="ellipse">
            <a:avLst/>
          </a:prstGeom>
          <a:solidFill>
            <a:srgbClr val="C00000"/>
          </a:solidFill>
          <a:ln w="12700">
            <a:miter lim="400000"/>
          </a:ln>
        </p:spPr>
        <p:txBody>
          <a:bodyPr lIns="45718" tIns="45718" rIns="45718" bIns="45718" anchor="ctr"/>
          <a:lstStyle/>
          <a:p>
            <a:pPr algn="ctr" defTabSz="914446">
              <a:defRPr>
                <a:solidFill>
                  <a:srgbClr val="FFFFFF"/>
                </a:solidFill>
              </a:defRPr>
            </a:pPr>
            <a:endParaRPr/>
          </a:p>
        </p:txBody>
      </p:sp>
      <p:sp>
        <p:nvSpPr>
          <p:cNvPr id="1539" name="Oval 10"/>
          <p:cNvSpPr/>
          <p:nvPr/>
        </p:nvSpPr>
        <p:spPr>
          <a:xfrm>
            <a:off x="7593948" y="874958"/>
            <a:ext cx="165105" cy="165105"/>
          </a:xfrm>
          <a:prstGeom prst="ellipse">
            <a:avLst/>
          </a:prstGeom>
          <a:solidFill>
            <a:schemeClr val="accent4"/>
          </a:solidFill>
          <a:ln w="12700">
            <a:miter lim="400000"/>
          </a:ln>
        </p:spPr>
        <p:txBody>
          <a:bodyPr lIns="45718" tIns="45718" rIns="45718" bIns="45718" anchor="ctr"/>
          <a:lstStyle/>
          <a:p>
            <a:pPr algn="ctr" defTabSz="914446">
              <a:defRPr>
                <a:solidFill>
                  <a:srgbClr val="FFFFFF"/>
                </a:solidFill>
              </a:defRPr>
            </a:pPr>
            <a:endParaRPr/>
          </a:p>
        </p:txBody>
      </p:sp>
      <p:sp>
        <p:nvSpPr>
          <p:cNvPr id="1540" name="Numéro de diapositive"/>
          <p:cNvSpPr txBox="1">
            <a:spLocks noGrp="1"/>
          </p:cNvSpPr>
          <p:nvPr>
            <p:ph type="sldNum" sz="quarter" idx="2"/>
          </p:nvPr>
        </p:nvSpPr>
        <p:spPr>
          <a:xfrm>
            <a:off x="11855343" y="6388538"/>
            <a:ext cx="245747" cy="38537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200"/>
            </a:lvl1pPr>
          </a:lstStyle>
          <a:p>
            <a:fld id="{86CB4B4D-7CA3-9044-876B-883B54F8677D}" type="slidenum">
              <a:t>9</a:t>
            </a:fld>
            <a:endParaRPr/>
          </a:p>
        </p:txBody>
      </p:sp>
      <p:sp>
        <p:nvSpPr>
          <p:cNvPr id="1541" name="ZoneTexte 2"/>
          <p:cNvSpPr txBox="1"/>
          <p:nvPr/>
        </p:nvSpPr>
        <p:spPr>
          <a:xfrm>
            <a:off x="2784164" y="203932"/>
            <a:ext cx="3015760" cy="333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914446">
              <a:defRPr>
                <a:solidFill>
                  <a:srgbClr val="595959"/>
                </a:solidFill>
              </a:defRPr>
            </a:lvl1pPr>
          </a:lstStyle>
          <a:p>
            <a:r>
              <a:t>AWS</a:t>
            </a:r>
          </a:p>
        </p:txBody>
      </p:sp>
      <p:pic>
        <p:nvPicPr>
          <p:cNvPr id="1542" name="Image" descr="Image"/>
          <p:cNvPicPr>
            <a:picLocks noChangeAspect="1"/>
          </p:cNvPicPr>
          <p:nvPr/>
        </p:nvPicPr>
        <p:blipFill>
          <a:blip r:embed="rId2"/>
          <a:stretch>
            <a:fillRect/>
          </a:stretch>
        </p:blipFill>
        <p:spPr>
          <a:xfrm>
            <a:off x="416782" y="5559532"/>
            <a:ext cx="2519236" cy="1012041"/>
          </a:xfrm>
          <a:prstGeom prst="rect">
            <a:avLst/>
          </a:prstGeom>
          <a:ln w="12700">
            <a:miter lim="400000"/>
          </a:ln>
        </p:spPr>
      </p:pic>
      <p:sp>
        <p:nvSpPr>
          <p:cNvPr id="1543" name="Serbian Land Rover Defender…"/>
          <p:cNvSpPr txBox="1"/>
          <p:nvPr/>
        </p:nvSpPr>
        <p:spPr>
          <a:xfrm>
            <a:off x="259736" y="4008012"/>
            <a:ext cx="2781258" cy="9172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Serbian </a:t>
            </a:r>
            <a:r>
              <a:rPr i="1">
                <a:latin typeface="+mj-lt"/>
                <a:ea typeface="+mj-ea"/>
                <a:cs typeface="+mj-cs"/>
                <a:sym typeface="Helvetica"/>
              </a:rPr>
              <a:t>Land Rover Defender</a:t>
            </a:r>
          </a:p>
          <a:p>
            <a:r>
              <a:t>towing trailer with </a:t>
            </a:r>
            <a:r>
              <a:rPr i="1">
                <a:latin typeface="+mj-lt"/>
                <a:ea typeface="+mj-ea"/>
                <a:cs typeface="+mj-cs"/>
                <a:sym typeface="Helvetica"/>
              </a:rPr>
              <a:t>"Miloš" </a:t>
            </a:r>
          </a:p>
          <a:p>
            <a:r>
              <a:t>tracked combat robot</a:t>
            </a:r>
          </a:p>
        </p:txBody>
      </p:sp>
      <p:sp>
        <p:nvSpPr>
          <p:cNvPr id="1544" name="U.S. Sea Hunter, supporting following features: meeting or surpassing all performance objectives for speed, maneuverability, stability, seakeeping,  acceleration/deceleration,  fuel consumption, and mechanical systems reliability in the open-ocean."/>
          <p:cNvSpPr txBox="1"/>
          <p:nvPr/>
        </p:nvSpPr>
        <p:spPr>
          <a:xfrm>
            <a:off x="4032296" y="3954616"/>
            <a:ext cx="3667752" cy="20856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U.S. </a:t>
            </a:r>
            <a:r>
              <a:rPr i="1">
                <a:latin typeface="+mj-lt"/>
                <a:ea typeface="+mj-ea"/>
                <a:cs typeface="+mj-cs"/>
                <a:sym typeface="Helvetica"/>
              </a:rPr>
              <a:t>Sea Hunter</a:t>
            </a:r>
            <a:r>
              <a:t>, supporting following</a:t>
            </a:r>
            <a:br/>
            <a:r>
              <a:t>features: meeting or surpassing all</a:t>
            </a:r>
            <a:br/>
            <a:r>
              <a:t>performance objectives for speed,</a:t>
            </a:r>
            <a:br/>
            <a:r>
              <a:t>maneuverability, stability, seakeeping, </a:t>
            </a:r>
            <a:br/>
            <a:r>
              <a:t>acceleration/deceleration, </a:t>
            </a:r>
            <a:br/>
            <a:r>
              <a:t>fuel consumption, and mechanical</a:t>
            </a:r>
            <a:br/>
            <a:r>
              <a:t>systems reliability in the open-ocean.</a:t>
            </a:r>
          </a:p>
        </p:txBody>
      </p:sp>
      <p:sp>
        <p:nvSpPr>
          <p:cNvPr id="1545" name="Chinese AVIC 601-S, that has low-observable flying wing UAV"/>
          <p:cNvSpPr txBox="1"/>
          <p:nvPr/>
        </p:nvSpPr>
        <p:spPr>
          <a:xfrm>
            <a:off x="8556101" y="4008012"/>
            <a:ext cx="3023252" cy="6251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p>
            <a:r>
              <a:t>Chinese </a:t>
            </a:r>
            <a:r>
              <a:rPr i="1">
                <a:latin typeface="+mj-lt"/>
                <a:ea typeface="+mj-ea"/>
                <a:cs typeface="+mj-cs"/>
                <a:sym typeface="Helvetica"/>
              </a:rPr>
              <a:t>AVIC 601-S</a:t>
            </a:r>
            <a:r>
              <a:t>, that has</a:t>
            </a:r>
            <a:br/>
            <a:r>
              <a:t>low-observable flying wing UAV</a:t>
            </a:r>
          </a:p>
        </p:txBody>
      </p:sp>
      <p:sp>
        <p:nvSpPr>
          <p:cNvPr id="1546" name="Oval 11"/>
          <p:cNvSpPr/>
          <p:nvPr/>
        </p:nvSpPr>
        <p:spPr>
          <a:xfrm>
            <a:off x="10939033" y="874958"/>
            <a:ext cx="165105" cy="165105"/>
          </a:xfrm>
          <a:prstGeom prst="ellipse">
            <a:avLst/>
          </a:prstGeom>
          <a:solidFill>
            <a:srgbClr val="70DBFF"/>
          </a:solidFill>
          <a:ln w="12700">
            <a:miter lim="400000"/>
          </a:ln>
        </p:spPr>
        <p:txBody>
          <a:bodyPr lIns="45718" tIns="45718" rIns="45718" bIns="45718" anchor="ctr"/>
          <a:lstStyle/>
          <a:p>
            <a:pPr algn="ctr" defTabSz="914446">
              <a:defRPr>
                <a:solidFill>
                  <a:srgbClr val="FFFFFF"/>
                </a:solidFill>
              </a:defRPr>
            </a:pPr>
            <a:endParaRPr/>
          </a:p>
        </p:txBody>
      </p:sp>
      <p:pic>
        <p:nvPicPr>
          <p:cNvPr id="1547" name="Image" descr="Image"/>
          <p:cNvPicPr>
            <a:picLocks noChangeAspect="1"/>
          </p:cNvPicPr>
          <p:nvPr/>
        </p:nvPicPr>
        <p:blipFill>
          <a:blip r:embed="rId3"/>
          <a:stretch>
            <a:fillRect/>
          </a:stretch>
        </p:blipFill>
        <p:spPr>
          <a:xfrm>
            <a:off x="233359" y="1359764"/>
            <a:ext cx="3497529" cy="2329037"/>
          </a:xfrm>
          <a:prstGeom prst="rect">
            <a:avLst/>
          </a:prstGeom>
          <a:ln w="12700">
            <a:miter lim="400000"/>
          </a:ln>
        </p:spPr>
      </p:pic>
      <p:pic>
        <p:nvPicPr>
          <p:cNvPr id="1548" name="w1240-p16x9-5a3985537dcc89f12dca885c326ea727.jpg" descr="w1240-p16x9-5a3985537dcc89f12dca885c326ea727.jpg"/>
          <p:cNvPicPr>
            <a:picLocks noChangeAspect="1"/>
          </p:cNvPicPr>
          <p:nvPr/>
        </p:nvPicPr>
        <p:blipFill>
          <a:blip r:embed="rId4"/>
          <a:stretch>
            <a:fillRect/>
          </a:stretch>
        </p:blipFill>
        <p:spPr>
          <a:xfrm>
            <a:off x="4069045" y="1321714"/>
            <a:ext cx="4053910" cy="2278691"/>
          </a:xfrm>
          <a:prstGeom prst="rect">
            <a:avLst/>
          </a:prstGeom>
          <a:ln w="12700">
            <a:miter lim="400000"/>
          </a:ln>
        </p:spPr>
      </p:pic>
      <p:pic>
        <p:nvPicPr>
          <p:cNvPr id="1549" name="Sharp_Sword.jpg" descr="Sharp_Sword.jpg"/>
          <p:cNvPicPr>
            <a:picLocks noChangeAspect="1"/>
          </p:cNvPicPr>
          <p:nvPr/>
        </p:nvPicPr>
        <p:blipFill>
          <a:blip r:embed="rId5"/>
          <a:stretch>
            <a:fillRect/>
          </a:stretch>
        </p:blipFill>
        <p:spPr>
          <a:xfrm>
            <a:off x="8461112" y="1878138"/>
            <a:ext cx="3497529" cy="116584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TotalTime>
  <Words>1638</Words>
  <Application>Microsoft Office PowerPoint</Application>
  <PresentationFormat>Widescreen</PresentationFormat>
  <Paragraphs>185</Paragraphs>
  <Slides>27</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Calibri</vt:lpstr>
      <vt:lpstr>Calibri Light</vt:lpstr>
      <vt:lpstr>Helvetica</vt:lpstr>
      <vt:lpstr>Times</vt:lpstr>
      <vt:lpstr>Titillium Web</vt:lpstr>
      <vt:lpstr>Titillium Web ExtraLight</vt:lpstr>
      <vt:lpstr>Tw Cen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Amine Djeghri</cp:lastModifiedBy>
  <cp:revision>2</cp:revision>
  <dcterms:modified xsi:type="dcterms:W3CDTF">2020-02-17T00:55:29Z</dcterms:modified>
</cp:coreProperties>
</file>